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4" r:id="rId3"/>
    <p:sldId id="258" r:id="rId4"/>
    <p:sldId id="259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11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A83AD-1AAE-4837-AB36-BF6EDB4F9D86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CF146-9AAE-41E9-89B2-B80ABF2231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BF1B61-FAF6-42A9-9B7A-77462E188CEE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A86E1-E373-463C-9FDF-B08C7F93C3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 min.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E1-E373-463C-9FDF-B08C7F93C30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/>
              <a:t>Start</a:t>
            </a:r>
            <a:r>
              <a:rPr lang="en-US" b="1" baseline="0" dirty="0" smtClean="0"/>
              <a:t> at 1:45</a:t>
            </a: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Lack of punctuation: </a:t>
            </a:r>
            <a:r>
              <a:rPr lang="en-US" dirty="0" smtClean="0"/>
              <a:t>Haiti essay </a:t>
            </a:r>
          </a:p>
          <a:p>
            <a:pPr marL="514350" indent="-514350">
              <a:buNone/>
            </a:pPr>
            <a:r>
              <a:rPr lang="en-US" dirty="0" smtClean="0"/>
              <a:t> </a:t>
            </a:r>
          </a:p>
          <a:p>
            <a:pPr marL="514350" indent="-514350">
              <a:buAutoNum type="arabicPeriod" startAt="5"/>
            </a:pPr>
            <a:r>
              <a:rPr lang="en-US" b="1" dirty="0" smtClean="0"/>
              <a:t>Spoken word poem &amp; Possible Blogs: </a:t>
            </a:r>
          </a:p>
          <a:p>
            <a:pPr marL="514350" indent="-514350">
              <a:buNone/>
            </a:pPr>
            <a:r>
              <a:rPr lang="en-US" i="1" dirty="0" smtClean="0"/>
              <a:t>(links can be found on the class blog)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Taylor Mali, "Totally like whatever"  http://www.youtube.com/watch?v=pKyIw9fs8T4</a:t>
            </a:r>
          </a:p>
          <a:p>
            <a:pPr marL="514350" indent="-514350">
              <a:buNone/>
            </a:pPr>
            <a:r>
              <a:rPr lang="en-US" dirty="0" smtClean="0"/>
              <a:t>NYTIMES </a:t>
            </a:r>
            <a:r>
              <a:rPr lang="en-US" dirty="0" err="1" smtClean="0"/>
              <a:t>bookblog</a:t>
            </a:r>
            <a:r>
              <a:rPr lang="en-US" dirty="0" smtClean="0"/>
              <a:t> (</a:t>
            </a:r>
            <a:r>
              <a:rPr lang="en-US" dirty="0" err="1" smtClean="0"/>
              <a:t>papercuts</a:t>
            </a:r>
            <a:r>
              <a:rPr lang="en-US" dirty="0" smtClean="0"/>
              <a:t>): http://papercuts.blogs.nytimes.com/</a:t>
            </a:r>
          </a:p>
          <a:p>
            <a:pPr marL="514350" indent="-514350">
              <a:buNone/>
            </a:pPr>
            <a:r>
              <a:rPr lang="en-US" dirty="0" smtClean="0"/>
              <a:t>New Yorker blogs--a ton of reading and fiction categories.  Here's a cool section entitled "read this book if " http://www.newyorker.com/online/blogs/books/read-this-book-if/ and one called literary </a:t>
            </a:r>
            <a:r>
              <a:rPr lang="en-US" dirty="0" err="1" smtClean="0"/>
              <a:t>smackdown</a:t>
            </a:r>
            <a:r>
              <a:rPr lang="en-US" dirty="0" smtClean="0"/>
              <a:t> http://www.newyorker.com/online/blogs/books/literary-smackd/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 (Have students on computers so that they can play around with it online, since the linking and media within the blog is what makes it so interesting as a "text.“)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A86E1-E373-463C-9FDF-B08C7F93C30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434DB6-3D31-45C6-9ACD-F72372638301}" type="datetimeFigureOut">
              <a:rPr lang="en-US" smtClean="0"/>
              <a:pPr/>
              <a:t>2/28/2011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5DAF52-A30C-4E37-94D3-E22842C99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Monday Feb 28, Do Now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Welcome Back!</a:t>
            </a:r>
          </a:p>
          <a:p>
            <a:pPr algn="ctr">
              <a:buNone/>
            </a:pPr>
            <a:r>
              <a:rPr lang="en-US" dirty="0" smtClean="0"/>
              <a:t>Please take ten minutes to respond to the following question:</a:t>
            </a:r>
          </a:p>
          <a:p>
            <a:pPr>
              <a:buNone/>
            </a:pPr>
            <a:r>
              <a:rPr lang="en-US" dirty="0" smtClean="0"/>
              <a:t>Make a list of three of your favorite books and three of your least favorite books.  Then answer the question: why do </a:t>
            </a:r>
            <a:r>
              <a:rPr lang="en-US" i="1" dirty="0" smtClean="0"/>
              <a:t>you </a:t>
            </a:r>
            <a:r>
              <a:rPr lang="en-US" dirty="0" smtClean="0"/>
              <a:t>read?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Take the full ten minutes to write and flesh out any and all of your thoughts regarding this question.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Do Now: Why do we read? (10)</a:t>
            </a:r>
          </a:p>
          <a:p>
            <a:pPr marL="514350" indent="-514350">
              <a:buAutoNum type="arabicParenR"/>
            </a:pPr>
            <a:r>
              <a:rPr lang="en-US" dirty="0" smtClean="0"/>
              <a:t>Trial Reflection/Othello Essays (10)</a:t>
            </a:r>
          </a:p>
          <a:p>
            <a:pPr marL="514350" indent="-514350">
              <a:buAutoNum type="arabicParenR"/>
            </a:pPr>
            <a:r>
              <a:rPr lang="en-US" i="1" dirty="0" smtClean="0"/>
              <a:t>Northanger Abbey – </a:t>
            </a:r>
            <a:r>
              <a:rPr lang="en-US" dirty="0" smtClean="0"/>
              <a:t>Purpose (10)</a:t>
            </a:r>
            <a:endParaRPr lang="en-US" i="1" dirty="0" smtClean="0"/>
          </a:p>
          <a:p>
            <a:pPr marL="514350" indent="-514350">
              <a:buAutoNum type="arabicParenR"/>
            </a:pPr>
            <a:r>
              <a:rPr lang="en-US" dirty="0" smtClean="0"/>
              <a:t>Stations (45)</a:t>
            </a:r>
          </a:p>
          <a:p>
            <a:pPr marL="514350" indent="-514350">
              <a:buAutoNum type="arabicParenR"/>
            </a:pPr>
            <a:endParaRPr lang="en-US" dirty="0" smtClean="0"/>
          </a:p>
          <a:p>
            <a:pPr marL="514350" indent="-514350">
              <a:buAutoNum type="arabicParenR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students to assert their opinions and give them some responsibility for making judgments about texts (something teachers have to do daily).  </a:t>
            </a:r>
          </a:p>
          <a:p>
            <a:r>
              <a:rPr lang="en-US" dirty="0" smtClean="0"/>
              <a:t>Why do we read? What makes a text a text?  What kinds of texts are “worth” reading?  What makes “good literature”—or classics—“good”?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we doing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One of the questions that Jane Austen’s </a:t>
            </a:r>
            <a:r>
              <a:rPr lang="en-US" i="1" dirty="0" smtClean="0"/>
              <a:t>Northanger Abbey </a:t>
            </a:r>
            <a:r>
              <a:rPr lang="en-US" dirty="0" smtClean="0"/>
              <a:t>raises is </a:t>
            </a:r>
            <a:r>
              <a:rPr lang="en-US" b="1" dirty="0" smtClean="0"/>
              <a:t>what makes a text literary?  </a:t>
            </a:r>
            <a:r>
              <a:rPr lang="en-US" dirty="0" smtClean="0"/>
              <a:t>In fact, throughout the text, the main character, Catherine </a:t>
            </a:r>
            <a:r>
              <a:rPr lang="en-US" dirty="0" err="1" smtClean="0"/>
              <a:t>Morland</a:t>
            </a:r>
            <a:r>
              <a:rPr lang="en-US" dirty="0" smtClean="0"/>
              <a:t>, is constantly conscious of the judgments people make regarding literature—particularly the gothic novel, a new and controversial phenomenon at the time of publication.  Catherine devours these novels and deeply enjoys them but worries that they are seen as something only a woman would read and not considered “worthy” of the title of good literature.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“good text” Stations?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00600" y="1828800"/>
            <a:ext cx="3657600" cy="45259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b="1" dirty="0" smtClean="0"/>
              <a:t>Essential Questions:</a:t>
            </a:r>
          </a:p>
          <a:p>
            <a:r>
              <a:rPr lang="en-US" dirty="0" smtClean="0"/>
              <a:t>Would you classify the text as a “good book”?</a:t>
            </a:r>
          </a:p>
          <a:p>
            <a:r>
              <a:rPr lang="en-US" dirty="0" smtClean="0"/>
              <a:t>Would you classify the text as good literature?</a:t>
            </a:r>
          </a:p>
          <a:p>
            <a:r>
              <a:rPr lang="en-US" dirty="0" smtClean="0"/>
              <a:t>What are some characteristics of this text that are noteworthy (figurative language, narrative techniques, details, tone)?</a:t>
            </a:r>
          </a:p>
          <a:p>
            <a:r>
              <a:rPr lang="en-US" dirty="0" smtClean="0"/>
              <a:t>If you were a teacher, would you assign this reading to your students?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524000"/>
            <a:ext cx="3657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will have ten minutes to read and discuss each text or group of texts.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aseline="0" dirty="0" smtClean="0"/>
              <a:t>During your discussion respond</a:t>
            </a:r>
            <a:r>
              <a:rPr lang="en-US" sz="3200" dirty="0" smtClean="0"/>
              <a:t> to the essential questions on the right side of this slide.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Four Stations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Novel Beginnings packet.</a:t>
            </a:r>
          </a:p>
          <a:p>
            <a:pPr marL="514350" indent="-514350">
              <a:buFont typeface="+mj-lt"/>
              <a:buAutoNum type="arabicPeriod"/>
            </a:pP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Classics: </a:t>
            </a:r>
            <a:r>
              <a:rPr lang="en-US" i="1" dirty="0" smtClean="0"/>
              <a:t>Frankenstein, Streetcar, Langston Hughes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Beach Reads: </a:t>
            </a:r>
            <a:r>
              <a:rPr lang="en-US" i="1" dirty="0" smtClean="0"/>
              <a:t>The Girl with the Dragon Tattoo</a:t>
            </a:r>
          </a:p>
          <a:p>
            <a:pPr marL="514350" indent="-514350">
              <a:buNone/>
            </a:pPr>
            <a:r>
              <a:rPr lang="en-US" dirty="0" smtClean="0"/>
              <a:t>&amp; </a:t>
            </a:r>
            <a:r>
              <a:rPr lang="en-US" i="1" dirty="0" smtClean="0"/>
              <a:t>The </a:t>
            </a:r>
            <a:r>
              <a:rPr lang="en-US" i="1" dirty="0" err="1" smtClean="0"/>
              <a:t>DaVinci</a:t>
            </a:r>
            <a:r>
              <a:rPr lang="en-US" i="1" dirty="0" smtClean="0"/>
              <a:t> Code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Data Sheet &amp; Independent Reading.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1)  Choose one of the texts we looked at in class, </a:t>
            </a:r>
            <a:r>
              <a:rPr lang="en-US" dirty="0" smtClean="0"/>
              <a:t>read </a:t>
            </a:r>
            <a:r>
              <a:rPr lang="en-US" dirty="0" smtClean="0"/>
              <a:t>the materials again, and write </a:t>
            </a:r>
            <a:r>
              <a:rPr lang="en-US" dirty="0" smtClean="0"/>
              <a:t>a1.5-2 </a:t>
            </a:r>
            <a:r>
              <a:rPr lang="en-US" dirty="0" smtClean="0"/>
              <a:t>page </a:t>
            </a:r>
            <a:r>
              <a:rPr lang="en-US" dirty="0" smtClean="0"/>
              <a:t>Response Paper</a:t>
            </a:r>
            <a:r>
              <a:rPr lang="en-US" dirty="0" smtClean="0"/>
              <a:t>—with </a:t>
            </a:r>
            <a:r>
              <a:rPr lang="en-US" dirty="0" smtClean="0"/>
              <a:t>examples and reasoning—answering the following questions: </a:t>
            </a:r>
          </a:p>
          <a:p>
            <a:pPr lvl="1"/>
            <a:r>
              <a:rPr lang="en-US" dirty="0" smtClean="0"/>
              <a:t>Would you consider the text a piece of literature?</a:t>
            </a:r>
          </a:p>
          <a:p>
            <a:pPr lvl="1"/>
            <a:r>
              <a:rPr lang="en-US" dirty="0" smtClean="0"/>
              <a:t>If you were a teacher, would you assign this “reading” to your students?   Why or why not?</a:t>
            </a:r>
          </a:p>
          <a:p>
            <a:pPr lvl="1"/>
            <a:r>
              <a:rPr lang="en-US" dirty="0" smtClean="0"/>
              <a:t>What qualities are you looking for/analyzing when you answer the above questions?</a:t>
            </a:r>
          </a:p>
          <a:p>
            <a:pPr>
              <a:buNone/>
            </a:pPr>
            <a:r>
              <a:rPr lang="en-US" dirty="0" smtClean="0"/>
              <a:t>2) Continue reading your independent reading book.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700</TotalTime>
  <Words>484</Words>
  <Application>Microsoft Office PowerPoint</Application>
  <PresentationFormat>On-screen Show (4:3)</PresentationFormat>
  <Paragraphs>52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Monday Feb 28, Do Now</vt:lpstr>
      <vt:lpstr>Agenda</vt:lpstr>
      <vt:lpstr>Goals</vt:lpstr>
      <vt:lpstr>Why are we doing this?</vt:lpstr>
      <vt:lpstr>What is a “good text” Stations?</vt:lpstr>
      <vt:lpstr>The Four Stations</vt:lpstr>
      <vt:lpstr>Homework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kleekeenan</dc:creator>
  <cp:lastModifiedBy>kleekeenan</cp:lastModifiedBy>
  <cp:revision>64</cp:revision>
  <dcterms:created xsi:type="dcterms:W3CDTF">2010-12-09T15:42:25Z</dcterms:created>
  <dcterms:modified xsi:type="dcterms:W3CDTF">2011-02-28T21:55:42Z</dcterms:modified>
</cp:coreProperties>
</file>