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6F47-D256-450F-80EC-BF994E1CF164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7519C-4DD8-4250-9139-FA728C5D05E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Period 4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7519C-4DD8-4250-9139-FA728C5D05E3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1F049A-FED2-49B7-A7E2-79CA13B201B7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CEBA0A-D32C-4E03-8A91-D43400ED658E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1F049A-FED2-49B7-A7E2-79CA13B201B7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CEBA0A-D32C-4E03-8A91-D43400ED65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1F049A-FED2-49B7-A7E2-79CA13B201B7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CEBA0A-D32C-4E03-8A91-D43400ED65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1F049A-FED2-49B7-A7E2-79CA13B201B7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CEBA0A-D32C-4E03-8A91-D43400ED65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1F049A-FED2-49B7-A7E2-79CA13B201B7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CEBA0A-D32C-4E03-8A91-D43400ED658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1F049A-FED2-49B7-A7E2-79CA13B201B7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CEBA0A-D32C-4E03-8A91-D43400ED65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1F049A-FED2-49B7-A7E2-79CA13B201B7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CEBA0A-D32C-4E03-8A91-D43400ED658E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1F049A-FED2-49B7-A7E2-79CA13B201B7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CEBA0A-D32C-4E03-8A91-D43400ED65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1F049A-FED2-49B7-A7E2-79CA13B201B7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CEBA0A-D32C-4E03-8A91-D43400ED65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1F049A-FED2-49B7-A7E2-79CA13B201B7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CEBA0A-D32C-4E03-8A91-D43400ED65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0C1F049A-FED2-49B7-A7E2-79CA13B201B7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64CEBA0A-D32C-4E03-8A91-D43400ED65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C1F049A-FED2-49B7-A7E2-79CA13B201B7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4CEBA0A-D32C-4E03-8A91-D43400ED658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10/21 – Quietly take a seat next to someone you want to work with today.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Period 4 - Trial Assignments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mtClean="0"/>
              <a:t>Sonnets-</a:t>
            </a:r>
            <a:br>
              <a:rPr lang="en-US" smtClean="0"/>
            </a:br>
            <a:r>
              <a:rPr lang="en-US" sz="2500" smtClean="0"/>
              <a:t>Let’s take a moment to read about sonnets.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mtClean="0"/>
              <a:t>Structure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14 lines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Rhythm is called iambic pentameter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10 syllables, broken into 5 feet (2 syllables per foot)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Stress on every other syllable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Da DUM da DUM da DUM da DUM da DUM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“abab cdcd efef gg” rhyme scheme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1</a:t>
            </a:r>
            <a:r>
              <a:rPr lang="en-US" baseline="30000" smtClean="0"/>
              <a:t>st</a:t>
            </a:r>
            <a:r>
              <a:rPr lang="en-US" smtClean="0"/>
              <a:t> 12 lines introduce the poem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Last 2 lines (couplet) resolve the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mtClean="0"/>
              <a:t>Today’s Work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 marL="514350" indent="-51435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2800" dirty="0" smtClean="0"/>
              <a:t>(10 min.)  Read &amp; Translate Sonnet 40, 57, 61, or 87</a:t>
            </a:r>
          </a:p>
          <a:p>
            <a:pPr marL="514350" indent="-514350" eaLnBrk="1" hangingPunct="1">
              <a:lnSpc>
                <a:spcPct val="90000"/>
              </a:lnSpc>
              <a:buFont typeface="Arial" charset="0"/>
              <a:buNone/>
            </a:pPr>
            <a:r>
              <a:rPr lang="en-US" sz="2800" dirty="0" smtClean="0"/>
              <a:t>“Translate” each line into your own words (Do this individually first because it is good practice) </a:t>
            </a:r>
          </a:p>
          <a:p>
            <a:pPr marL="514350" indent="-514350" eaLnBrk="1" hangingPunct="1">
              <a:lnSpc>
                <a:spcPct val="90000"/>
              </a:lnSpc>
              <a:buFont typeface="Wingdings" pitchFamily="-108" charset="2"/>
              <a:buNone/>
            </a:pPr>
            <a:r>
              <a:rPr lang="en-US" sz="2800" dirty="0" smtClean="0"/>
              <a:t>2. (10 min)  Now in pairs share your translations  </a:t>
            </a:r>
            <a:r>
              <a:rPr lang="en-US" sz="2200" dirty="0" smtClean="0"/>
              <a:t>Students looking at </a:t>
            </a:r>
            <a:r>
              <a:rPr lang="en-US" sz="2200" b="1" dirty="0" smtClean="0"/>
              <a:t>sonnets</a:t>
            </a:r>
            <a:r>
              <a:rPr lang="en-US" sz="2200" dirty="0" smtClean="0"/>
              <a:t> 40 and 87 should focus closely on the role of </a:t>
            </a:r>
            <a:r>
              <a:rPr lang="en-US" sz="2200" b="1" dirty="0" smtClean="0"/>
              <a:t>passion</a:t>
            </a:r>
            <a:r>
              <a:rPr lang="en-US" sz="2200" dirty="0" smtClean="0"/>
              <a:t> in the sonnet, while students looking at </a:t>
            </a:r>
            <a:r>
              <a:rPr lang="en-US" sz="2200" b="1" dirty="0" smtClean="0"/>
              <a:t>sonnets</a:t>
            </a:r>
            <a:r>
              <a:rPr lang="en-US" sz="2200" dirty="0" smtClean="0"/>
              <a:t> 57 and 61 should examine the role of </a:t>
            </a:r>
            <a:r>
              <a:rPr lang="en-US" sz="2200" b="1" dirty="0" smtClean="0"/>
              <a:t>jealousy</a:t>
            </a:r>
            <a:r>
              <a:rPr lang="en-US" sz="2200" b="1" dirty="0" smtClean="0"/>
              <a:t>.  </a:t>
            </a:r>
            <a:r>
              <a:rPr lang="en-US" sz="2200" i="1" dirty="0" smtClean="0"/>
              <a:t>(You may want to look up a definition of passion and a definition of jealousy.)</a:t>
            </a:r>
            <a:endParaRPr lang="en-US" sz="2200" b="1" i="1" dirty="0" smtClean="0"/>
          </a:p>
          <a:p>
            <a:pPr marL="514350" indent="-514350" eaLnBrk="1" hangingPunct="1">
              <a:lnSpc>
                <a:spcPct val="90000"/>
              </a:lnSpc>
              <a:buFont typeface="Wingdings" pitchFamily="-108" charset="2"/>
              <a:buNone/>
            </a:pPr>
            <a:r>
              <a:rPr lang="en-US" sz="2800" dirty="0" smtClean="0"/>
              <a:t>3.  What do you think this sonnet is saying? </a:t>
            </a:r>
          </a:p>
          <a:p>
            <a:pPr marL="514350" indent="-514350" algn="ctr" eaLnBrk="1" hangingPunct="1">
              <a:lnSpc>
                <a:spcPct val="90000"/>
              </a:lnSpc>
              <a:buFont typeface="Wingdings" pitchFamily="-108" charset="2"/>
              <a:buNone/>
            </a:pPr>
            <a:r>
              <a:rPr lang="en-US" sz="2000" dirty="0" smtClean="0"/>
              <a:t>**complete all of your work on your sonnet sheet**</a:t>
            </a:r>
          </a:p>
          <a:p>
            <a:pPr marL="514350" indent="-514350" eaLnBrk="1" hangingPunct="1">
              <a:lnSpc>
                <a:spcPct val="90000"/>
              </a:lnSpc>
              <a:buFont typeface="Wingdings" pitchFamily="-108" charset="2"/>
              <a:buNone/>
            </a:pPr>
            <a:r>
              <a:rPr lang="en-US" sz="2800" dirty="0" smtClean="0"/>
              <a:t>4.  What </a:t>
            </a:r>
            <a:r>
              <a:rPr lang="en-US" sz="2600" dirty="0" smtClean="0"/>
              <a:t>images could you pair with this sonnet's meaning?  Keep in mind your sonnet’s attitude towards </a:t>
            </a:r>
            <a:r>
              <a:rPr lang="en-US" sz="2600" b="1" dirty="0" smtClean="0"/>
              <a:t>passion</a:t>
            </a:r>
            <a:r>
              <a:rPr lang="en-US" sz="2600" dirty="0" smtClean="0"/>
              <a:t> or </a:t>
            </a:r>
            <a:r>
              <a:rPr lang="en-US" sz="2600" b="1" dirty="0" smtClean="0"/>
              <a:t>jealousy</a:t>
            </a:r>
            <a:r>
              <a:rPr lang="en-US" sz="2600" dirty="0" smtClean="0"/>
              <a:t>. 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63023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Sonnet </a:t>
            </a:r>
            <a:r>
              <a:rPr lang="en-US" dirty="0" err="1" smtClean="0"/>
              <a:t>Imagestory</a:t>
            </a:r>
            <a:endParaRPr lang="en-US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838200" y="990600"/>
            <a:ext cx="7772400" cy="48768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-108" charset="2"/>
              <a:buNone/>
            </a:pPr>
            <a:r>
              <a:rPr lang="en-US" sz="2500" dirty="0" smtClean="0"/>
              <a:t>You will create a </a:t>
            </a:r>
            <a:r>
              <a:rPr lang="en-US" sz="2500" dirty="0" err="1" smtClean="0"/>
              <a:t>Imagestory</a:t>
            </a:r>
            <a:r>
              <a:rPr lang="en-US" sz="2500" dirty="0" smtClean="0"/>
              <a:t> which visually illustrates one of Shakespeare’s Sonnets.</a:t>
            </a:r>
          </a:p>
          <a:p>
            <a:pPr eaLnBrk="1" hangingPunct="1">
              <a:buFont typeface="Wingdings" pitchFamily="-108" charset="2"/>
              <a:buNone/>
            </a:pPr>
            <a:r>
              <a:rPr lang="en-US" sz="2000" b="1" dirty="0" smtClean="0"/>
              <a:t>Requirements:</a:t>
            </a:r>
          </a:p>
          <a:p>
            <a:pPr eaLnBrk="1" hangingPunct="1">
              <a:buFont typeface="Wingdings" pitchFamily="-108" charset="2"/>
              <a:buNone/>
            </a:pPr>
            <a:r>
              <a:rPr lang="en-US" sz="2000" dirty="0" smtClean="0"/>
              <a:t>You will need to find four images that accurately illuminate the meaning of the sonnet.</a:t>
            </a:r>
          </a:p>
          <a:p>
            <a:pPr eaLnBrk="1" hangingPunct="1">
              <a:buFont typeface="Wingdings" pitchFamily="-108" charset="2"/>
              <a:buNone/>
            </a:pPr>
            <a:r>
              <a:rPr lang="en-US" sz="2000" dirty="0" smtClean="0"/>
              <a:t>You will need to pair the first quatrain, second quatrain, third quatrain, and final couplet with an image.</a:t>
            </a:r>
          </a:p>
          <a:p>
            <a:pPr eaLnBrk="1" hangingPunct="1">
              <a:buFont typeface="Wingdings" pitchFamily="-108" charset="2"/>
              <a:buNone/>
            </a:pPr>
            <a:r>
              <a:rPr lang="en-US" sz="2000" dirty="0" smtClean="0"/>
              <a:t>Under, around, or over each image you will need to neatly and creatively write the lines of the sonnet that are illuminated by the image.</a:t>
            </a:r>
          </a:p>
          <a:p>
            <a:pPr eaLnBrk="1" hangingPunct="1">
              <a:buFont typeface="Wingdings" pitchFamily="-108" charset="2"/>
              <a:buNone/>
            </a:pPr>
            <a:r>
              <a:rPr lang="en-US" sz="2000" dirty="0" smtClean="0">
                <a:latin typeface="Comic Sans MS" pitchFamily="-108" charset="0"/>
              </a:rPr>
              <a:t>You will </a:t>
            </a:r>
            <a:r>
              <a:rPr lang="en-US" sz="2000" dirty="0" smtClean="0">
                <a:latin typeface="Comic Sans MS" pitchFamily="-108" charset="0"/>
              </a:rPr>
              <a:t>need to write </a:t>
            </a:r>
            <a:r>
              <a:rPr lang="en-US" sz="2000" dirty="0" smtClean="0">
                <a:latin typeface="Comic Sans MS" pitchFamily="-108" charset="0"/>
              </a:rPr>
              <a:t>4-6 </a:t>
            </a:r>
            <a:r>
              <a:rPr lang="en-US" sz="2000" dirty="0" smtClean="0">
                <a:latin typeface="Comic Sans MS" pitchFamily="-108" charset="0"/>
              </a:rPr>
              <a:t>sentences which explain how your image illuminates the meaning of the chosen lines in your sonnet.</a:t>
            </a:r>
          </a:p>
          <a:p>
            <a:pPr algn="ctr" eaLnBrk="1" hangingPunct="1">
              <a:buFont typeface="Wingdings" pitchFamily="-108" charset="2"/>
              <a:buNone/>
            </a:pPr>
            <a:r>
              <a:rPr lang="en-US" sz="2000" dirty="0" smtClean="0"/>
              <a:t>*It is due ¾ of the way through the period tomorrow.*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mtClean="0"/>
              <a:t>Homework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-108" charset="2"/>
              <a:buNone/>
            </a:pPr>
            <a:r>
              <a:rPr lang="en-US" dirty="0" smtClean="0"/>
              <a:t>Find images for your sonnet.  </a:t>
            </a:r>
          </a:p>
          <a:p>
            <a:pPr eaLnBrk="1" hangingPunct="1">
              <a:buFont typeface="Wingdings" pitchFamily="-108" charset="2"/>
              <a:buNone/>
            </a:pPr>
            <a:r>
              <a:rPr lang="en-US" dirty="0" smtClean="0"/>
              <a:t>Start working on your own sonnet (due </a:t>
            </a:r>
            <a:r>
              <a:rPr lang="en-US" dirty="0" smtClean="0"/>
              <a:t>Monday)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70</TotalTime>
  <Words>367</Words>
  <Application>Microsoft Office PowerPoint</Application>
  <PresentationFormat>On-screen Show (4:3)</PresentationFormat>
  <Paragraphs>32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Metro</vt:lpstr>
      <vt:lpstr>10/21 – Quietly take a seat next to someone you want to work with today.</vt:lpstr>
      <vt:lpstr>Sonnets- Let’s take a moment to read about sonnets.</vt:lpstr>
      <vt:lpstr>Today’s Work</vt:lpstr>
      <vt:lpstr>Sonnet Imagestory</vt:lpstr>
      <vt:lpstr>Homework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10/21 – Quietly take a seat next to someone you want to work with today.</dc:title>
  <dc:creator>kleekeenan</dc:creator>
  <cp:lastModifiedBy>kleekeenan</cp:lastModifiedBy>
  <cp:revision>8</cp:revision>
  <dcterms:created xsi:type="dcterms:W3CDTF">2010-10-20T19:14:34Z</dcterms:created>
  <dcterms:modified xsi:type="dcterms:W3CDTF">2010-10-20T20:25:16Z</dcterms:modified>
</cp:coreProperties>
</file>