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6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E9746-B7EB-422F-8EFD-C2E0F4918E2E}" type="datetimeFigureOut">
              <a:rPr lang="en-US" smtClean="0"/>
              <a:pPr/>
              <a:t>2/15/2011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58A40-4158-493A-BB3A-99CD1D21A7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First-final drafts means that they will be checked</a:t>
            </a:r>
            <a:r>
              <a:rPr lang="en-US" baseline="0" dirty="0" smtClean="0"/>
              <a:t> for edits and revisions (evidence of work); final drafts may still be passed in up to the day of the </a:t>
            </a:r>
            <a:r>
              <a:rPr lang="en-US" baseline="0" smtClean="0"/>
              <a:t>trial (Thursday)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58A40-4158-493A-BB3A-99CD1D21A71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C1482A5-0B49-426A-AC53-4EC6C2724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9B24B-0389-44A6-8DEF-3ED9C8868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AE425-D092-4B92-B6A4-B2DDA0A61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DE56E-D87D-429A-94D5-DD8E65D01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81C53-0BF0-4AC7-A2EA-5A6F61509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1D91-795D-4552-B92D-91706E5BD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EC1B9-F7FD-40C1-8E7D-D85C725A3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4E188-5B93-43C1-B8EA-C93BEA5D0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9F1DE-7D54-4957-BC09-CB74250E6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B185A-265A-44CF-AADC-146917BEC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26733-318F-4EAF-80A5-C790A7CB2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4403B586-BF7E-4706-AE5F-080A79A6C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7" r:id="rId2"/>
    <p:sldLayoutId id="2147483715" r:id="rId3"/>
    <p:sldLayoutId id="2147483708" r:id="rId4"/>
    <p:sldLayoutId id="2147483709" r:id="rId5"/>
    <p:sldLayoutId id="2147483710" r:id="rId6"/>
    <p:sldLayoutId id="2147483711" r:id="rId7"/>
    <p:sldLayoutId id="2147483716" r:id="rId8"/>
    <p:sldLayoutId id="2147483717" r:id="rId9"/>
    <p:sldLayoutId id="2147483712" r:id="rId10"/>
    <p:sldLayoutId id="21474837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-109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-109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-109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-109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639762"/>
          </a:xfrm>
        </p:spPr>
        <p:txBody>
          <a:bodyPr/>
          <a:lstStyle/>
          <a:p>
            <a:pPr eaLnBrk="1" hangingPunct="1"/>
            <a:r>
              <a:rPr lang="en-US" sz="3600" dirty="0" smtClean="0"/>
              <a:t>Work Day – 2/15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1143000"/>
            <a:ext cx="7772400" cy="4876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Due: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Affidavits (final drafts) </a:t>
            </a:r>
            <a:r>
              <a:rPr lang="en-US" i="1" dirty="0" smtClean="0"/>
              <a:t>(will come around and stamp)</a:t>
            </a:r>
            <a:endParaRPr lang="en-US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Open &amp; Closing Statements (rough drafts)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Direct Examination Q &amp; A (rough drafts)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Cross examinations Q&amp;A (rough drafts)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/>
              <a:t>FINISH</a:t>
            </a:r>
            <a:r>
              <a:rPr lang="en-US" sz="2800" dirty="0" smtClean="0"/>
              <a:t> in class: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Direct examination Q &amp; A (lawyers &amp; witnesses, work together!)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Cross Examination Q&amp;A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Opening &amp; Closing statements review and work together</a:t>
            </a:r>
          </a:p>
          <a:p>
            <a:pPr lvl="1" eaLnBrk="1" hangingPunct="1">
              <a:lnSpc>
                <a:spcPct val="80000"/>
              </a:lnSpc>
              <a:buFont typeface="Wingdings 2" pitchFamily="-109" charset="2"/>
              <a:buNone/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For Homework: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Open &amp; Closing Statements (first-final drafts)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Direct examination Q &amp; A (first-final drafts)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Cross examination Q’s (first -final drafts)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lvl="1" algn="ctr" eaLnBrk="1" hangingPunct="1">
              <a:lnSpc>
                <a:spcPct val="80000"/>
              </a:lnSpc>
              <a:buFont typeface="Wingdings 2" pitchFamily="-109" charset="2"/>
              <a:buNone/>
              <a:defRPr/>
            </a:pPr>
            <a:r>
              <a:rPr lang="en-US" smtClean="0"/>
              <a:t>                                        TOMORROW </a:t>
            </a:r>
            <a:r>
              <a:rPr lang="en-US" dirty="0" smtClean="0"/>
              <a:t>DRESS REHEARSAL </a:t>
            </a:r>
          </a:p>
          <a:p>
            <a:pPr lvl="1" algn="ctr" eaLnBrk="1" hangingPunct="1">
              <a:lnSpc>
                <a:spcPct val="80000"/>
              </a:lnSpc>
              <a:buFont typeface="Wingdings 2" pitchFamily="-109" charset="2"/>
              <a:buNone/>
              <a:defRPr/>
            </a:pPr>
            <a:r>
              <a:rPr lang="en-US" dirty="0" smtClean="0"/>
              <a:t>(you do not need to dress up)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147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Equity</vt:lpstr>
      <vt:lpstr>Work Day – 2/15</vt:lpstr>
    </vt:vector>
  </TitlesOfParts>
  <Company>XPSP2VLK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05/13/08</dc:title>
  <dc:creator>Kira LeeKeenan</dc:creator>
  <cp:lastModifiedBy>kleekeenan</cp:lastModifiedBy>
  <cp:revision>8</cp:revision>
  <dcterms:created xsi:type="dcterms:W3CDTF">2008-05-12T19:27:41Z</dcterms:created>
  <dcterms:modified xsi:type="dcterms:W3CDTF">2011-02-15T19:37:02Z</dcterms:modified>
</cp:coreProperties>
</file>