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2538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F0D997-0328-431E-8063-71BE9E51C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27D91-86EA-4E2D-A771-86AE1F392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F4D5E-2BC9-4755-99EA-07FC78F76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8C692-47FA-4036-96AD-BE9B71470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7923F-9D07-4529-A5FE-E102A6F5A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9DE2F-E93B-4C11-9141-CCDBF27DA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80E8E-845B-4284-A25E-0F63E3BD6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83606-91FE-48A9-81C6-18A120F7A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A4819-3891-475E-A7A1-EE82FA9D2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43CF7-DD18-4285-8CD9-631631B17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3BC4C-9E8F-4626-99BC-4C7ABF62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150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0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0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151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1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A04E578E-838E-4E3D-8813-ECF7278F6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1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en-US" sz="4000" dirty="0" smtClean="0"/>
              <a:t>2/16</a:t>
            </a:r>
            <a:r>
              <a:rPr lang="en-US" sz="4000" dirty="0" smtClean="0"/>
              <a:t>		Dress Rehearsal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Run through: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Opening statement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Call each witness to stand &amp; direct examination (order?)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Someone on your team should ask cross examination </a:t>
            </a:r>
            <a:r>
              <a:rPr lang="en-US" sz="2400" dirty="0" err="1" smtClean="0"/>
              <a:t>q’s</a:t>
            </a:r>
            <a:r>
              <a:rPr lang="en-US" sz="24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Closing statement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Work 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Copying all Q’s, A’s, statements, etc. onto note cards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Review procedures (entering evidence, objections, etc.)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Turn in: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A copy of the opening &amp; closing statements (final)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A copy of the direct &amp; cross examination Q&amp;A (final)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u="sng" dirty="0" smtClean="0"/>
              <a:t>A list of any props or “evidence” you will want to have for your trial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en-US" sz="2400" u="sng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For Tomorrow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Review your trial roles (Q’s &amp; A’s, Opening/Closing)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Lawyers review objections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Witnesses should review the play (what you know, who you are, relationship with other characters)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Review grading matrix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0"/>
          <a:lstStyle/>
          <a:p>
            <a:pPr eaLnBrk="1" hangingPunct="1">
              <a:defRPr/>
            </a:pPr>
            <a:r>
              <a:rPr lang="en-US" dirty="0" smtClean="0"/>
              <a:t>Thursday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You MUST be on time!</a:t>
            </a:r>
          </a:p>
          <a:p>
            <a:pPr eaLnBrk="1" hangingPunct="1">
              <a:defRPr/>
            </a:pPr>
            <a:r>
              <a:rPr lang="en-US" sz="2800" dirty="0" smtClean="0"/>
              <a:t>Appropriate dress</a:t>
            </a:r>
          </a:p>
          <a:p>
            <a:pPr lvl="1" eaLnBrk="1" hangingPunct="1">
              <a:defRPr/>
            </a:pPr>
            <a:r>
              <a:rPr lang="en-US" sz="2400" dirty="0" smtClean="0"/>
              <a:t>No jeans, only dress pants or skirts</a:t>
            </a:r>
          </a:p>
          <a:p>
            <a:pPr lvl="1" eaLnBrk="1" hangingPunct="1">
              <a:defRPr/>
            </a:pPr>
            <a:r>
              <a:rPr lang="en-US" sz="2400" dirty="0" smtClean="0"/>
              <a:t>Button-down shirt for men &amp; male characters; ties are optional (I can bring some if you want)</a:t>
            </a:r>
          </a:p>
          <a:p>
            <a:pPr lvl="1" eaLnBrk="1" hangingPunct="1">
              <a:defRPr/>
            </a:pPr>
            <a:r>
              <a:rPr lang="en-US" sz="2400" dirty="0" smtClean="0"/>
              <a:t>Characters – some kind of “costume”</a:t>
            </a:r>
          </a:p>
          <a:p>
            <a:pPr lvl="1" eaLnBrk="1" hangingPunct="1">
              <a:defRPr/>
            </a:pPr>
            <a:r>
              <a:rPr lang="en-US" sz="2400" dirty="0" smtClean="0"/>
              <a:t>You can change before class &amp; at the end if you don’t want to wear the “trial clothes” all day</a:t>
            </a:r>
          </a:p>
          <a:p>
            <a:pPr eaLnBrk="1" hangingPunct="1">
              <a:defRPr/>
            </a:pPr>
            <a:r>
              <a:rPr lang="en-US" sz="2800" dirty="0" smtClean="0"/>
              <a:t>Plaintiff will go first, Defense </a:t>
            </a:r>
            <a:r>
              <a:rPr lang="en-US" sz="2800" dirty="0" smtClean="0"/>
              <a:t>after</a:t>
            </a:r>
          </a:p>
          <a:p>
            <a:pPr eaLnBrk="1" hangingPunct="1">
              <a:defRPr/>
            </a:pPr>
            <a:r>
              <a:rPr lang="en-US" sz="2800" dirty="0" smtClean="0"/>
              <a:t>EVERYONE </a:t>
            </a:r>
            <a:r>
              <a:rPr lang="en-US" sz="2800" dirty="0" smtClean="0"/>
              <a:t>must </a:t>
            </a:r>
            <a:r>
              <a:rPr lang="en-US" sz="2800" smtClean="0"/>
              <a:t>be </a:t>
            </a:r>
            <a:r>
              <a:rPr lang="en-US" sz="2800" smtClean="0"/>
              <a:t>prepared!</a:t>
            </a:r>
            <a:endParaRPr lang="en-US" sz="2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8</TotalTime>
  <Words>215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Wingdings</vt:lpstr>
      <vt:lpstr>Calibri</vt:lpstr>
      <vt:lpstr>Orbit</vt:lpstr>
      <vt:lpstr>2/16  Dress Rehearsal</vt:lpstr>
      <vt:lpstr>For Tomorrow</vt:lpstr>
      <vt:lpstr>Thursday</vt:lpstr>
    </vt:vector>
  </TitlesOfParts>
  <Company>CPSD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11/6 Dress Rehearsal</dc:title>
  <dc:creator>kleekeenan</dc:creator>
  <cp:lastModifiedBy>kleekeenan</cp:lastModifiedBy>
  <cp:revision>4</cp:revision>
  <dcterms:created xsi:type="dcterms:W3CDTF">2009-11-05T13:11:10Z</dcterms:created>
  <dcterms:modified xsi:type="dcterms:W3CDTF">2011-02-14T11:23:01Z</dcterms:modified>
</cp:coreProperties>
</file>