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0B30B-3508-4040-A574-F33E444B2EC5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4162C-E413-494A-A9CF-5D7632B2E8C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 min.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4162C-E413-494A-A9CF-5D7632B2E8C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52A5E-6D05-46FE-A6AD-666FBC5C09C7}" type="datetimeFigureOut">
              <a:rPr lang="en-US" smtClean="0"/>
              <a:t>10/1/2010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D40ED-6629-43A7-A3CC-F50FCF761C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are going to start with a vocabulary quiz.  Please clear your desks.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 will read all twelve words.  Please write them down in the margins.  This will be your word bank.  You have 20 minutes.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Mask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Presenters – </a:t>
            </a:r>
            <a:r>
              <a:rPr lang="en-US" dirty="0" smtClean="0"/>
              <a:t>You will have around five minutes to present your group’s mask and answer any questions/respond to any comments.  At the end of your presentation you will have time to respond to 2-3 questions/comments.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Audience – </a:t>
            </a:r>
            <a:r>
              <a:rPr lang="en-US" dirty="0" smtClean="0"/>
              <a:t>You will need to write down in your notebook at least two comments and two questions for each presenter.  </a:t>
            </a:r>
          </a:p>
          <a:p>
            <a:pPr>
              <a:buNone/>
            </a:pPr>
            <a:r>
              <a:rPr lang="en-US" dirty="0" smtClean="0"/>
              <a:t>*Individuals are assessed on how they act in the audience.  Talking, use of technology, etc. will lose you points on your final project.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What to pass in </a:t>
            </a:r>
            <a:r>
              <a:rPr lang="en-US" dirty="0" smtClean="0"/>
              <a:t>– Character Prep Worksheet and your analysis of the mask.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Draft of your </a:t>
            </a:r>
            <a:r>
              <a:rPr lang="en-US" i="1" dirty="0" smtClean="0"/>
              <a:t>Things Fall Apart </a:t>
            </a:r>
            <a:r>
              <a:rPr lang="en-US" dirty="0" smtClean="0"/>
              <a:t>essay.</a:t>
            </a:r>
          </a:p>
          <a:p>
            <a:pPr lvl="1"/>
            <a:r>
              <a:rPr lang="en-US" dirty="0" smtClean="0"/>
              <a:t>Remember that your FINAL draft needs to be submitted to </a:t>
            </a:r>
            <a:r>
              <a:rPr lang="en-US" dirty="0" err="1" smtClean="0"/>
              <a:t>Turnitin</a:t>
            </a:r>
            <a:r>
              <a:rPr lang="en-US" dirty="0" smtClean="0"/>
              <a:t> Monday morning (before class).</a:t>
            </a:r>
          </a:p>
          <a:p>
            <a:r>
              <a:rPr lang="en-US" dirty="0" smtClean="0"/>
              <a:t>All process materials are due in a neatly stapled packet on Monday.  This includes your rough draft with edits, introduction station work, thesis statements, and thesis statement charts.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211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We are going to start with a vocabulary quiz.  Please clear your desks.</vt:lpstr>
      <vt:lpstr>Mask Presentations</vt:lpstr>
      <vt:lpstr>Homework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going to start with a vocabulary quiz.  Please clear your desks.</dc:title>
  <dc:creator>cwilkes</dc:creator>
  <cp:lastModifiedBy>cwilkes</cp:lastModifiedBy>
  <cp:revision>2</cp:revision>
  <dcterms:created xsi:type="dcterms:W3CDTF">2010-10-01T13:06:26Z</dcterms:created>
  <dcterms:modified xsi:type="dcterms:W3CDTF">2010-10-01T13:18:21Z</dcterms:modified>
</cp:coreProperties>
</file>