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9"/>
  </p:notesMasterIdLst>
  <p:sldIdLst>
    <p:sldId id="256" r:id="rId2"/>
    <p:sldId id="267" r:id="rId3"/>
    <p:sldId id="266" r:id="rId4"/>
    <p:sldId id="268" r:id="rId5"/>
    <p:sldId id="260" r:id="rId6"/>
    <p:sldId id="265" r:id="rId7"/>
    <p:sldId id="257" r:id="rId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72" d="100"/>
          <a:sy n="72" d="100"/>
        </p:scale>
        <p:origin x="-1104" y="-10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84B0B5E-B9A7-DB48-870F-C4239A8594F2}" type="datetimeFigureOut">
              <a:rPr lang="en-US" smtClean="0"/>
              <a:pPr/>
              <a:t>3/1/2011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CD883FD-9520-AD4D-8F4A-12BC6C9211E0}"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noTextEdit="1"/>
          </p:cNvSpPr>
          <p:nvPr>
            <p:ph type="sldImg"/>
          </p:nvPr>
        </p:nvSpPr>
        <p:spPr bwMode="auto">
          <a:noFill/>
          <a:ln>
            <a:solidFill>
              <a:srgbClr val="000000"/>
            </a:solidFill>
            <a:miter lim="800000"/>
            <a:headEnd/>
            <a:tailEnd/>
          </a:ln>
        </p:spPr>
      </p:sp>
      <p:sp>
        <p:nvSpPr>
          <p:cNvPr id="1638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smtClean="0"/>
              <a:t>10</a:t>
            </a:r>
          </a:p>
        </p:txBody>
      </p:sp>
      <p:sp>
        <p:nvSpPr>
          <p:cNvPr id="16388" name="Slide Number Placeholder 3"/>
          <p:cNvSpPr>
            <a:spLocks noGrp="1"/>
          </p:cNvSpPr>
          <p:nvPr>
            <p:ph type="sldNum" sz="quarter" idx="5"/>
          </p:nvPr>
        </p:nvSpPr>
        <p:spPr bwMode="auto">
          <a:noFill/>
          <a:ln>
            <a:miter lim="800000"/>
            <a:headEnd/>
            <a:tailEnd/>
          </a:ln>
        </p:spPr>
        <p:txBody>
          <a:bodyPr/>
          <a:lstStyle/>
          <a:p>
            <a:fld id="{85BF38C1-37C4-4633-B396-9D3A9829F0E5}" type="slidenum">
              <a:rPr lang="en-US" smtClean="0"/>
              <a:pPr/>
              <a:t>4</a:t>
            </a:fld>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7" name="Rectangle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2362200" y="4038600"/>
            <a:ext cx="6477000" cy="1828800"/>
          </a:xfrm>
        </p:spPr>
        <p:txBody>
          <a:bodyPr anchor="b"/>
          <a:lstStyle>
            <a:lvl1pPr>
              <a:defRPr cap="all" baseline="0"/>
            </a:lvl1pPr>
          </a:lstStyle>
          <a:p>
            <a:r>
              <a:rPr kumimoji="0" lang="en-US" smtClean="0"/>
              <a:t>Click to edit Master title style</a:t>
            </a:r>
            <a:endParaRPr kumimoji="0" lang="en-US"/>
          </a:p>
        </p:txBody>
      </p:sp>
      <p:sp>
        <p:nvSpPr>
          <p:cNvPr id="9" name="Subtitl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5FB31D23-9962-0B4B-8B7C-F373E392FA95}" type="datetimeFigureOut">
              <a:rPr lang="en-US" smtClean="0"/>
              <a:pPr/>
              <a:t>3/1/2011</a:t>
            </a:fld>
            <a:endParaRPr lang="en-US"/>
          </a:p>
        </p:txBody>
      </p:sp>
      <p:sp>
        <p:nvSpPr>
          <p:cNvPr id="17" name="Footer Placeholder 16"/>
          <p:cNvSpPr>
            <a:spLocks noGrp="1"/>
          </p:cNvSpPr>
          <p:nvPr>
            <p:ph type="ftr" sz="quarter" idx="11"/>
          </p:nvPr>
        </p:nvSpPr>
        <p:spPr>
          <a:xfrm>
            <a:off x="2085393" y="236538"/>
            <a:ext cx="5867400" cy="365125"/>
          </a:xfrm>
        </p:spPr>
        <p:txBody>
          <a:bodyPr/>
          <a:lstStyle>
            <a:lvl1pPr algn="r">
              <a:defRPr>
                <a:solidFill>
                  <a:schemeClr val="tx2"/>
                </a:solidFill>
              </a:defRPr>
            </a:lvl1pPr>
          </a:lstStyle>
          <a:p>
            <a:endParaRPr lang="en-US"/>
          </a:p>
        </p:txBody>
      </p:sp>
      <p:sp>
        <p:nvSpPr>
          <p:cNvPr id="29" name="Slide Number Placeholder 28"/>
          <p:cNvSpPr>
            <a:spLocks noGrp="1"/>
          </p:cNvSpPr>
          <p:nvPr>
            <p:ph type="sldNum" sz="quarter" idx="12"/>
          </p:nvPr>
        </p:nvSpPr>
        <p:spPr>
          <a:xfrm>
            <a:off x="8001000" y="228600"/>
            <a:ext cx="838200" cy="381000"/>
          </a:xfrm>
        </p:spPr>
        <p:txBody>
          <a:bodyPr/>
          <a:lstStyle>
            <a:lvl1pPr>
              <a:defRPr>
                <a:solidFill>
                  <a:schemeClr val="tx2"/>
                </a:solidFill>
              </a:defRPr>
            </a:lvl1pPr>
          </a:lstStyle>
          <a:p>
            <a:fld id="{E092E2C3-8915-DC4A-B180-69E5EC700B3C}"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FB31D23-9962-0B4B-8B7C-F373E392FA95}" type="datetimeFigureOut">
              <a:rPr lang="en-US" smtClean="0"/>
              <a:pPr/>
              <a:t>3/1/2011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092E2C3-8915-DC4A-B180-69E5EC700B3C}"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1"/>
      </p:bgRef>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609600"/>
            <a:ext cx="2057400" cy="55165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609600"/>
            <a:ext cx="5562600" cy="5516564"/>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6553200" y="6248402"/>
            <a:ext cx="2209800" cy="365125"/>
          </a:xfrm>
        </p:spPr>
        <p:txBody>
          <a:bodyPr/>
          <a:lstStyle/>
          <a:p>
            <a:fld id="{5FB31D23-9962-0B4B-8B7C-F373E392FA95}" type="datetimeFigureOut">
              <a:rPr lang="en-US" smtClean="0"/>
              <a:pPr/>
              <a:t>3/1/2011</a:t>
            </a:fld>
            <a:endParaRPr lang="en-US"/>
          </a:p>
        </p:txBody>
      </p:sp>
      <p:sp>
        <p:nvSpPr>
          <p:cNvPr id="5" name="Footer Placeholder 4"/>
          <p:cNvSpPr>
            <a:spLocks noGrp="1"/>
          </p:cNvSpPr>
          <p:nvPr>
            <p:ph type="ftr" sz="quarter" idx="11"/>
          </p:nvPr>
        </p:nvSpPr>
        <p:spPr>
          <a:xfrm>
            <a:off x="457201" y="6248207"/>
            <a:ext cx="5573483" cy="365125"/>
          </a:xfrm>
        </p:spPr>
        <p:txBody>
          <a:bodyPr/>
          <a:lstStyle/>
          <a:p>
            <a:endParaRPr lang="en-US"/>
          </a:p>
        </p:txBody>
      </p:sp>
      <p:sp>
        <p:nvSpPr>
          <p:cNvPr id="7" name="Rectangle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Slide Number Placeholder 5"/>
          <p:cNvSpPr>
            <a:spLocks noGrp="1"/>
          </p:cNvSpPr>
          <p:nvPr>
            <p:ph type="sldNum" sz="quarter" idx="12"/>
          </p:nvPr>
        </p:nvSpPr>
        <p:spPr>
          <a:xfrm rot="5400000">
            <a:off x="5989638" y="144462"/>
            <a:ext cx="533400" cy="244476"/>
          </a:xfrm>
        </p:spPr>
        <p:txBody>
          <a:bodyPr/>
          <a:lstStyle/>
          <a:p>
            <a:fld id="{E092E2C3-8915-DC4A-B180-69E5EC700B3C}"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ClipArt">
  <p:cSld name="Title, Text and Clip Art">
    <p:spTree>
      <p:nvGrpSpPr>
        <p:cNvPr id="1" name=""/>
        <p:cNvGrpSpPr/>
        <p:nvPr/>
      </p:nvGrpSpPr>
      <p:grpSpPr>
        <a:xfrm>
          <a:off x="0" y="0"/>
          <a:ext cx="0" cy="0"/>
          <a:chOff x="0" y="0"/>
          <a:chExt cx="0" cy="0"/>
        </a:xfrm>
      </p:grpSpPr>
      <p:sp>
        <p:nvSpPr>
          <p:cNvPr id="2" name="Title 1"/>
          <p:cNvSpPr>
            <a:spLocks noGrp="1"/>
          </p:cNvSpPr>
          <p:nvPr>
            <p:ph type="title"/>
          </p:nvPr>
        </p:nvSpPr>
        <p:spPr>
          <a:xfrm>
            <a:off x="1093788" y="284163"/>
            <a:ext cx="77724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685800" y="1905000"/>
            <a:ext cx="3810000" cy="4191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lipArt Placeholder 3"/>
          <p:cNvSpPr>
            <a:spLocks noGrp="1"/>
          </p:cNvSpPr>
          <p:nvPr>
            <p:ph type="clipArt" sz="half" idx="2"/>
          </p:nvPr>
        </p:nvSpPr>
        <p:spPr>
          <a:xfrm>
            <a:off x="4648200" y="1905000"/>
            <a:ext cx="3810000" cy="4191000"/>
          </a:xfrm>
        </p:spPr>
        <p:txBody>
          <a:bodyPr/>
          <a:lstStyle/>
          <a:p>
            <a:pPr lvl="0"/>
            <a:endParaRPr lang="en-US" noProof="0" smtClean="0"/>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9" descr="Large confetti"/>
          <p:cNvSpPr>
            <a:spLocks noGrp="1" noChangeArrowheads="1"/>
          </p:cNvSpPr>
          <p:nvPr>
            <p:ph type="sldNum" sz="quarter" idx="12"/>
          </p:nvPr>
        </p:nvSpPr>
        <p:spPr>
          <a:ln/>
        </p:spPr>
        <p:txBody>
          <a:bodyPr/>
          <a:lstStyle>
            <a:lvl1pPr>
              <a:defRPr/>
            </a:lvl1pPr>
          </a:lstStyle>
          <a:p>
            <a:pPr>
              <a:defRPr/>
            </a:pPr>
            <a:fld id="{C7327960-62BC-4A42-8E8B-04486C1C597C}" type="slidenum">
              <a:rPr lang="en-US"/>
              <a:pPr>
                <a:defRPr/>
              </a:pPr>
              <a:t>‹#›</a:t>
            </a:fld>
            <a:endParaRPr lang="en-US"/>
          </a:p>
        </p:txBody>
      </p:sp>
    </p:spTree>
  </p:cSld>
  <p:clrMapOvr>
    <a:masterClrMapping/>
  </p:clrMapOvr>
  <p:transition spd="med">
    <p:random/>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90600"/>
          </a:xfrm>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5FB31D23-9962-0B4B-8B7C-F373E392FA95}" type="datetimeFigureOut">
              <a:rPr lang="en-US" smtClean="0"/>
              <a:pPr/>
              <a:t>3/1/2011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E092E2C3-8915-DC4A-B180-69E5EC700B3C}" type="slidenum">
              <a:rPr lang="en-US" smtClean="0"/>
              <a:pPr/>
              <a:t>‹#›</a:t>
            </a:fld>
            <a:endParaRPr lang="en-US"/>
          </a:p>
        </p:txBody>
      </p:sp>
      <p:sp>
        <p:nvSpPr>
          <p:cNvPr id="8" name="Content Placeholder 7"/>
          <p:cNvSpPr>
            <a:spLocks noGrp="1"/>
          </p:cNvSpPr>
          <p:nvPr>
            <p:ph sz="quarter" idx="1"/>
          </p:nvPr>
        </p:nvSpPr>
        <p:spPr>
          <a:xfrm>
            <a:off x="612648" y="1600200"/>
            <a:ext cx="8153400" cy="44958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7" name="Rectangle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fld id="{5FB31D23-9962-0B4B-8B7C-F373E392FA95}" type="datetimeFigureOut">
              <a:rPr lang="en-US" smtClean="0"/>
              <a:pPr/>
              <a:t>3/1/2011</a:t>
            </a:fld>
            <a:endParaRPr lang="en-US"/>
          </a:p>
        </p:txBody>
      </p:sp>
      <p:sp>
        <p:nvSpPr>
          <p:cNvPr id="13" name="Slide Number Placeholder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E092E2C3-8915-DC4A-B180-69E5EC700B3C}" type="slidenum">
              <a:rPr lang="en-US" smtClean="0"/>
              <a:pPr/>
              <a:t>‹#›</a:t>
            </a:fld>
            <a:endParaRPr lang="en-US"/>
          </a:p>
        </p:txBody>
      </p:sp>
      <p:sp>
        <p:nvSpPr>
          <p:cNvPr id="14" name="Footer Placeholder 13"/>
          <p:cNvSpPr>
            <a:spLocks noGrp="1"/>
          </p:cNvSpPr>
          <p:nvPr>
            <p:ph type="ftr" sz="quarter" idx="12"/>
          </p:nvPr>
        </p:nvSpPr>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9" name="Content Placeholder 8"/>
          <p:cNvSpPr>
            <a:spLocks noGrp="1"/>
          </p:cNvSpPr>
          <p:nvPr>
            <p:ph sz="quarter" idx="1"/>
          </p:nvPr>
        </p:nvSpPr>
        <p:spPr>
          <a:xfrm>
            <a:off x="609600"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844901"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8" name="Date Placeholder 7"/>
          <p:cNvSpPr>
            <a:spLocks noGrp="1"/>
          </p:cNvSpPr>
          <p:nvPr>
            <p:ph type="dt" sz="half" idx="15"/>
          </p:nvPr>
        </p:nvSpPr>
        <p:spPr/>
        <p:txBody>
          <a:bodyPr rtlCol="0"/>
          <a:lstStyle/>
          <a:p>
            <a:fld id="{5FB31D23-9962-0B4B-8B7C-F373E392FA95}" type="datetimeFigureOut">
              <a:rPr lang="en-US" smtClean="0"/>
              <a:pPr/>
              <a:t>3/1/2011</a:t>
            </a:fld>
            <a:endParaRPr lang="en-US"/>
          </a:p>
        </p:txBody>
      </p:sp>
      <p:sp>
        <p:nvSpPr>
          <p:cNvPr id="10" name="Slide Number Placeholder 9"/>
          <p:cNvSpPr>
            <a:spLocks noGrp="1"/>
          </p:cNvSpPr>
          <p:nvPr>
            <p:ph type="sldNum" sz="quarter" idx="16"/>
          </p:nvPr>
        </p:nvSpPr>
        <p:spPr/>
        <p:txBody>
          <a:bodyPr rtlCol="0"/>
          <a:lstStyle/>
          <a:p>
            <a:fld id="{E092E2C3-8915-DC4A-B180-69E5EC700B3C}" type="slidenum">
              <a:rPr lang="en-US" smtClean="0"/>
              <a:pPr/>
              <a:t>‹#›</a:t>
            </a:fld>
            <a:endParaRPr lang="en-US"/>
          </a:p>
        </p:txBody>
      </p:sp>
      <p:sp>
        <p:nvSpPr>
          <p:cNvPr id="12" name="Footer Placeholder 11"/>
          <p:cNvSpPr>
            <a:spLocks noGrp="1"/>
          </p:cNvSpPr>
          <p:nvPr>
            <p:ph type="ftr" sz="quarter" idx="17"/>
          </p:nvPr>
        </p:nvSpPr>
        <p:spPr/>
        <p:txBody>
          <a:bodyPr rtlCol="0"/>
          <a:lstStyle/>
          <a:p>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273050"/>
            <a:ext cx="8153400" cy="869950"/>
          </a:xfrm>
        </p:spPr>
        <p:txBody>
          <a:bodyPr anchor="ctr"/>
          <a:lstStyle>
            <a:lvl1pPr>
              <a:defRPr/>
            </a:lvl1pPr>
          </a:lstStyle>
          <a:p>
            <a:r>
              <a:rPr kumimoji="0" lang="en-US" smtClean="0"/>
              <a:t>Click to edit Master title style</a:t>
            </a:r>
            <a:endParaRPr kumimoji="0" lang="en-US"/>
          </a:p>
        </p:txBody>
      </p:sp>
      <p:sp>
        <p:nvSpPr>
          <p:cNvPr id="11" name="Content Placeholder 10"/>
          <p:cNvSpPr>
            <a:spLocks noGrp="1"/>
          </p:cNvSpPr>
          <p:nvPr>
            <p:ph sz="quarter" idx="2"/>
          </p:nvPr>
        </p:nvSpPr>
        <p:spPr>
          <a:xfrm>
            <a:off x="609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800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5"/>
          </p:nvPr>
        </p:nvSpPr>
        <p:spPr/>
        <p:txBody>
          <a:bodyPr rtlCol="0"/>
          <a:lstStyle/>
          <a:p>
            <a:fld id="{5FB31D23-9962-0B4B-8B7C-F373E392FA95}" type="datetimeFigureOut">
              <a:rPr lang="en-US" smtClean="0"/>
              <a:pPr/>
              <a:t>3/1/2011</a:t>
            </a:fld>
            <a:endParaRPr lang="en-US"/>
          </a:p>
        </p:txBody>
      </p:sp>
      <p:sp>
        <p:nvSpPr>
          <p:cNvPr id="12" name="Slide Number Placeholder 11"/>
          <p:cNvSpPr>
            <a:spLocks noGrp="1"/>
          </p:cNvSpPr>
          <p:nvPr>
            <p:ph type="sldNum" sz="quarter" idx="16"/>
          </p:nvPr>
        </p:nvSpPr>
        <p:spPr/>
        <p:txBody>
          <a:bodyPr rtlCol="0"/>
          <a:lstStyle/>
          <a:p>
            <a:fld id="{E092E2C3-8915-DC4A-B180-69E5EC700B3C}" type="slidenum">
              <a:rPr lang="en-US" smtClean="0"/>
              <a:pPr/>
              <a:t>‹#›</a:t>
            </a:fld>
            <a:endParaRPr lang="en-US"/>
          </a:p>
        </p:txBody>
      </p:sp>
      <p:sp>
        <p:nvSpPr>
          <p:cNvPr id="14" name="Footer Placeholder 13"/>
          <p:cNvSpPr>
            <a:spLocks noGrp="1"/>
          </p:cNvSpPr>
          <p:nvPr>
            <p:ph type="ftr" sz="quarter" idx="17"/>
          </p:nvPr>
        </p:nvSpPr>
        <p:spPr/>
        <p:txBody>
          <a:bodyPr rtlCol="0"/>
          <a:lstStyle/>
          <a:p>
            <a:endParaRPr lang="en-US"/>
          </a:p>
        </p:txBody>
      </p:sp>
      <p:sp>
        <p:nvSpPr>
          <p:cNvPr id="16" name="Text Placeholder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5" name="Text Placeholder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5FB31D23-9962-0B4B-8B7C-F373E392FA95}" type="datetimeFigureOut">
              <a:rPr lang="en-US" smtClean="0"/>
              <a:pPr/>
              <a:t>3/1/2011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lvl1pPr>
              <a:defRPr>
                <a:solidFill>
                  <a:srgbClr val="FFFFFF"/>
                </a:solidFill>
              </a:defRPr>
            </a:lvl1pPr>
          </a:lstStyle>
          <a:p>
            <a:fld id="{E092E2C3-8915-DC4A-B180-69E5EC700B3C}"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FB31D23-9962-0B4B-8B7C-F373E392FA95}" type="datetimeFigureOut">
              <a:rPr lang="en-US" smtClean="0"/>
              <a:pPr/>
              <a:t>3/1/2011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0" y="6248400"/>
            <a:ext cx="533400" cy="381000"/>
          </a:xfrm>
        </p:spPr>
        <p:txBody>
          <a:bodyPr/>
          <a:lstStyle>
            <a:lvl1pPr>
              <a:defRPr>
                <a:solidFill>
                  <a:schemeClr val="tx2"/>
                </a:solidFill>
              </a:defRPr>
            </a:lvl1pPr>
          </a:lstStyle>
          <a:p>
            <a:fld id="{E092E2C3-8915-DC4A-B180-69E5EC700B3C}"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8077200" cy="869950"/>
          </a:xfrm>
        </p:spPr>
        <p:txBody>
          <a:bodyPr anchor="ctr"/>
          <a:lstStyle>
            <a:lvl1pPr algn="l">
              <a:buNone/>
              <a:defRPr sz="4400" b="0"/>
            </a:lvl1p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5FB31D23-9962-0B4B-8B7C-F373E392FA95}" type="datetimeFigureOut">
              <a:rPr lang="en-US" smtClean="0"/>
              <a:pPr/>
              <a:t>3/1/2011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lvl1pPr>
              <a:defRPr>
                <a:solidFill>
                  <a:srgbClr val="FFFFFF"/>
                </a:solidFill>
              </a:defRPr>
            </a:lvl1pPr>
          </a:lstStyle>
          <a:p>
            <a:fld id="{E092E2C3-8915-DC4A-B180-69E5EC700B3C}" type="slidenum">
              <a:rPr lang="en-US" smtClean="0"/>
              <a:pPr/>
              <a:t>‹#›</a:t>
            </a:fld>
            <a:endParaRPr lang="en-US"/>
          </a:p>
        </p:txBody>
      </p:sp>
      <p:sp>
        <p:nvSpPr>
          <p:cNvPr id="3" name="Text Placeholder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9" name="Content Placeholder 8"/>
          <p:cNvSpPr>
            <a:spLocks noGrp="1"/>
          </p:cNvSpPr>
          <p:nvPr>
            <p:ph sz="quarter" idx="1"/>
          </p:nvPr>
        </p:nvSpPr>
        <p:spPr>
          <a:xfrm>
            <a:off x="2362200" y="1752600"/>
            <a:ext cx="6400800" cy="4419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3">
        <a:schemeClr val="bg2"/>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8" name="Rectangle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en-US" smtClean="0"/>
              <a:t>Click to edit Master title style</a:t>
            </a:r>
            <a:endParaRPr kumimoji="0" lang="en-US"/>
          </a:p>
        </p:txBody>
      </p:sp>
      <p:sp>
        <p:nvSpPr>
          <p:cNvPr id="11" name="Rectangle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ate Placeholder 11"/>
          <p:cNvSpPr>
            <a:spLocks noGrp="1"/>
          </p:cNvSpPr>
          <p:nvPr>
            <p:ph type="dt" sz="half" idx="10"/>
          </p:nvPr>
        </p:nvSpPr>
        <p:spPr>
          <a:xfrm>
            <a:off x="6248400" y="6248400"/>
            <a:ext cx="2667000" cy="365125"/>
          </a:xfrm>
        </p:spPr>
        <p:txBody>
          <a:bodyPr rtlCol="0"/>
          <a:lstStyle/>
          <a:p>
            <a:fld id="{5FB31D23-9962-0B4B-8B7C-F373E392FA95}" type="datetimeFigureOut">
              <a:rPr lang="en-US" smtClean="0"/>
              <a:pPr/>
              <a:t>3/1/2011</a:t>
            </a:fld>
            <a:endParaRPr lang="en-US"/>
          </a:p>
        </p:txBody>
      </p:sp>
      <p:sp>
        <p:nvSpPr>
          <p:cNvPr id="13" name="Slide Number Placeholder 12"/>
          <p:cNvSpPr>
            <a:spLocks noGrp="1"/>
          </p:cNvSpPr>
          <p:nvPr>
            <p:ph type="sldNum" sz="quarter" idx="11"/>
          </p:nvPr>
        </p:nvSpPr>
        <p:spPr>
          <a:xfrm>
            <a:off x="0" y="4667249"/>
            <a:ext cx="1447800" cy="663578"/>
          </a:xfrm>
        </p:spPr>
        <p:txBody>
          <a:bodyPr rtlCol="0"/>
          <a:lstStyle>
            <a:lvl1pPr>
              <a:defRPr sz="2800"/>
            </a:lvl1pPr>
          </a:lstStyle>
          <a:p>
            <a:fld id="{E092E2C3-8915-DC4A-B180-69E5EC700B3C}" type="slidenum">
              <a:rPr lang="en-US" smtClean="0"/>
              <a:pPr/>
              <a:t>‹#›</a:t>
            </a:fld>
            <a:endParaRPr lang="en-US"/>
          </a:p>
        </p:txBody>
      </p:sp>
      <p:sp>
        <p:nvSpPr>
          <p:cNvPr id="14" name="Footer Placeholder 13"/>
          <p:cNvSpPr>
            <a:spLocks noGrp="1"/>
          </p:cNvSpPr>
          <p:nvPr>
            <p:ph type="ftr" sz="quarter" idx="12"/>
          </p:nvPr>
        </p:nvSpPr>
        <p:spPr>
          <a:xfrm>
            <a:off x="1600200" y="6248206"/>
            <a:ext cx="4572000" cy="365125"/>
          </a:xfrm>
        </p:spPr>
        <p:txBody>
          <a:bodyPr rtlCol="0"/>
          <a:lstStyle/>
          <a:p>
            <a:endParaRPr lang="en-US"/>
          </a:p>
        </p:txBody>
      </p:sp>
      <p:sp>
        <p:nvSpPr>
          <p:cNvPr id="3" name="Picture Placeholder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en-US" smtClean="0"/>
              <a:t>Click icon to add picture</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609600" y="228600"/>
            <a:ext cx="8153400" cy="990600"/>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5FB31D23-9962-0B4B-8B7C-F373E392FA95}" type="datetimeFigureOut">
              <a:rPr lang="en-US" smtClean="0"/>
              <a:pPr/>
              <a:t>3/1/2011</a:t>
            </a:fld>
            <a:endParaRPr lang="en-US"/>
          </a:p>
        </p:txBody>
      </p:sp>
      <p:sp>
        <p:nvSpPr>
          <p:cNvPr id="3" name="Footer Placeholder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endParaRPr lang="en-US"/>
          </a:p>
        </p:txBody>
      </p:sp>
      <p:sp>
        <p:nvSpPr>
          <p:cNvPr id="7" name="Rectangle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E092E2C3-8915-DC4A-B180-69E5EC700B3C}"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en.wikipedia.org/wiki/Congo_Free_State" TargetMode="External"/><Relationship Id="rId2" Type="http://schemas.openxmlformats.org/officeDocument/2006/relationships/hyperlink" Target="http://perryaplit.blogspot.com/2005/10/congo-free-state.html" TargetMode="Externa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Clear your desks for </a:t>
            </a:r>
            <a:r>
              <a:rPr lang="en-US" dirty="0" smtClean="0"/>
              <a:t> your vocabulary quiz</a:t>
            </a:r>
            <a:r>
              <a:rPr lang="en-US" dirty="0" smtClean="0"/>
              <a:t>.</a:t>
            </a:r>
            <a:endParaRPr lang="en-US" dirty="0"/>
          </a:p>
        </p:txBody>
      </p:sp>
      <p:sp>
        <p:nvSpPr>
          <p:cNvPr id="3" name="Subtitle 2"/>
          <p:cNvSpPr>
            <a:spLocks noGrp="1"/>
          </p:cNvSpPr>
          <p:nvPr>
            <p:ph type="subTitle" idx="1"/>
          </p:nvPr>
        </p:nvSpPr>
        <p:spPr/>
        <p:txBody>
          <a:bodyPr/>
          <a:lstStyle/>
          <a:p>
            <a:endParaRPr lang="en-US"/>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lstStyle/>
          <a:p>
            <a:pPr marL="514350" indent="-514350">
              <a:buAutoNum type="arabicPeriod"/>
            </a:pPr>
            <a:r>
              <a:rPr lang="en-US" dirty="0" smtClean="0"/>
              <a:t>Vocabulary quiz (20)</a:t>
            </a:r>
          </a:p>
          <a:p>
            <a:pPr marL="514350" indent="-514350">
              <a:buAutoNum type="arabicPeriod"/>
            </a:pPr>
            <a:r>
              <a:rPr lang="en-US" dirty="0" smtClean="0"/>
              <a:t>Found Poems (30)</a:t>
            </a:r>
          </a:p>
          <a:p>
            <a:pPr marL="514350" indent="-514350">
              <a:buAutoNum type="arabicPeriod"/>
            </a:pPr>
            <a:r>
              <a:rPr lang="en-US" dirty="0" smtClean="0"/>
              <a:t>Human suffering: mind or body? (20)</a:t>
            </a:r>
          </a:p>
          <a:p>
            <a:pPr marL="514350" indent="-514350">
              <a:buAutoNum type="arabicPeriod"/>
            </a:pPr>
            <a:r>
              <a:rPr lang="en-US" dirty="0" smtClean="0"/>
              <a:t>Language (Henry’s </a:t>
            </a:r>
            <a:r>
              <a:rPr lang="en-US" dirty="0" err="1" smtClean="0"/>
              <a:t>youtube</a:t>
            </a:r>
            <a:r>
              <a:rPr lang="en-US" dirty="0" smtClean="0"/>
              <a:t> video)</a:t>
            </a:r>
          </a:p>
          <a:p>
            <a:pPr marL="514350" indent="-514350">
              <a:buAutoNum type="arabicPeriod"/>
            </a:pPr>
            <a:endParaRPr lang="en-US" dirty="0" smtClean="0"/>
          </a:p>
          <a:p>
            <a:pPr marL="514350" indent="-514350">
              <a:buAutoNum type="arabicPeriod"/>
            </a:pP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Found Poems</a:t>
            </a:r>
            <a:endParaRPr lang="en-US" dirty="0"/>
          </a:p>
        </p:txBody>
      </p:sp>
      <p:sp>
        <p:nvSpPr>
          <p:cNvPr id="3" name="Content Placeholder 2"/>
          <p:cNvSpPr>
            <a:spLocks noGrp="1"/>
          </p:cNvSpPr>
          <p:nvPr>
            <p:ph sz="quarter" idx="1"/>
          </p:nvPr>
        </p:nvSpPr>
        <p:spPr/>
        <p:txBody>
          <a:bodyPr/>
          <a:lstStyle/>
          <a:p>
            <a:pPr>
              <a:buNone/>
            </a:pPr>
            <a:r>
              <a:rPr lang="en-US" dirty="0" smtClean="0"/>
              <a:t>What did you pull out of the three poems on man’s burden?</a:t>
            </a:r>
          </a:p>
          <a:p>
            <a:pPr>
              <a:buNone/>
            </a:pPr>
            <a:endParaRPr lang="en-US" dirty="0" smtClean="0"/>
          </a:p>
          <a:p>
            <a:pPr>
              <a:buNone/>
            </a:pPr>
            <a:r>
              <a:rPr lang="en-US" dirty="0" smtClean="0"/>
              <a:t>What are your ideas on imperialism? </a:t>
            </a:r>
          </a:p>
          <a:p>
            <a:pPr>
              <a:buNone/>
            </a:pPr>
            <a:endParaRPr lang="en-US" dirty="0" smtClean="0"/>
          </a:p>
          <a:p>
            <a:pPr>
              <a:buNone/>
            </a:pPr>
            <a:r>
              <a:rPr lang="en-US" dirty="0" smtClean="0"/>
              <a:t>How do you view imperialism?</a:t>
            </a:r>
          </a:p>
          <a:p>
            <a:pPr>
              <a:buNone/>
            </a:pP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descr="Large confetti"/>
          <p:cNvSpPr>
            <a:spLocks noGrp="1"/>
          </p:cNvSpPr>
          <p:nvPr>
            <p:ph type="title"/>
          </p:nvPr>
        </p:nvSpPr>
        <p:spPr/>
        <p:txBody>
          <a:bodyPr/>
          <a:lstStyle/>
          <a:p>
            <a:pPr eaLnBrk="1" hangingPunct="1"/>
            <a:r>
              <a:rPr lang="en-US" i="1" smtClean="0"/>
              <a:t>Heart of Darkness Unit</a:t>
            </a:r>
          </a:p>
        </p:txBody>
      </p:sp>
      <p:sp>
        <p:nvSpPr>
          <p:cNvPr id="6147" name="Vertical Text Placeholder 2"/>
          <p:cNvSpPr>
            <a:spLocks noGrp="1"/>
          </p:cNvSpPr>
          <p:nvPr>
            <p:ph sz="half" idx="1"/>
          </p:nvPr>
        </p:nvSpPr>
        <p:spPr>
          <a:xfrm>
            <a:off x="685800" y="1905000"/>
            <a:ext cx="7239000" cy="4191000"/>
          </a:xfrm>
        </p:spPr>
        <p:txBody>
          <a:bodyPr>
            <a:normAutofit/>
          </a:bodyPr>
          <a:lstStyle/>
          <a:p>
            <a:pPr eaLnBrk="1" hangingPunct="1">
              <a:buFontTx/>
              <a:buNone/>
            </a:pPr>
            <a:r>
              <a:rPr lang="en-US" sz="2400" dirty="0" smtClean="0"/>
              <a:t>What evil lurks in the heart of men? </a:t>
            </a:r>
          </a:p>
          <a:p>
            <a:pPr eaLnBrk="1" hangingPunct="1">
              <a:buFontTx/>
              <a:buNone/>
            </a:pPr>
            <a:r>
              <a:rPr lang="en-US" sz="2400" dirty="0" smtClean="0"/>
              <a:t>What are the causes, effects and moral implications of European colonialism in the late nineteenth century?</a:t>
            </a:r>
          </a:p>
          <a:p>
            <a:pPr eaLnBrk="1" hangingPunct="1">
              <a:buFontTx/>
              <a:buNone/>
            </a:pPr>
            <a:r>
              <a:rPr lang="en-US" sz="2400" dirty="0" smtClean="0"/>
              <a:t>When in history have we seen greed assuaged by human suffering?  Is greed assuaged by human suffering ever acceptable?</a:t>
            </a:r>
          </a:p>
        </p:txBody>
      </p:sp>
    </p:spTree>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Is this a story of the mind or body?</a:t>
            </a:r>
            <a:endParaRPr lang="en-US" dirty="0"/>
          </a:p>
        </p:txBody>
      </p:sp>
      <p:sp>
        <p:nvSpPr>
          <p:cNvPr id="3" name="Content Placeholder 2"/>
          <p:cNvSpPr>
            <a:spLocks noGrp="1"/>
          </p:cNvSpPr>
          <p:nvPr>
            <p:ph sz="quarter" idx="1"/>
          </p:nvPr>
        </p:nvSpPr>
        <p:spPr/>
        <p:txBody>
          <a:bodyPr>
            <a:normAutofit/>
          </a:bodyPr>
          <a:lstStyle/>
          <a:p>
            <a:pPr>
              <a:buNone/>
            </a:pPr>
            <a:r>
              <a:rPr lang="en-US" dirty="0" smtClean="0"/>
              <a:t>“‘I always ask leave, in the interests of science, to measure the crania of those going out there,’ he said. ‘ And when they come back too?’ I asked. ‘Oh, I never see them,’ he remarked, ‘and, moreover the changes take place inside, you know.’… ‘Are you an alienist?’ I interrupted.  ‘Every doctor should be- a little,’ answered that original imperturbably” (9).</a:t>
            </a: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descr="Large confetti"/>
          <p:cNvSpPr>
            <a:spLocks noGrp="1" noChangeArrowheads="1"/>
          </p:cNvSpPr>
          <p:nvPr>
            <p:ph type="title"/>
          </p:nvPr>
        </p:nvSpPr>
        <p:spPr>
          <a:xfrm>
            <a:off x="1371600" y="762000"/>
            <a:ext cx="7772400" cy="1143000"/>
          </a:xfrm>
        </p:spPr>
        <p:txBody>
          <a:bodyPr>
            <a:normAutofit fontScale="90000"/>
          </a:bodyPr>
          <a:lstStyle/>
          <a:p>
            <a:pPr eaLnBrk="1" hangingPunct="1"/>
            <a:r>
              <a:rPr lang="en-US" sz="2800" b="1" smtClean="0">
                <a:hlinkClick r:id="rId2"/>
              </a:rPr>
              <a:t>The Congo Free State</a:t>
            </a:r>
            <a:r>
              <a:rPr lang="en-US" sz="2800" smtClean="0"/>
              <a:t/>
            </a:r>
            <a:br>
              <a:rPr lang="en-US" sz="2800" smtClean="0"/>
            </a:br>
            <a:r>
              <a:rPr lang="en-US" sz="2800" b="1" smtClean="0">
                <a:solidFill>
                  <a:srgbClr val="000000"/>
                </a:solidFill>
                <a:latin typeface="Comic Sans MS" pitchFamily="-109" charset="0"/>
              </a:rPr>
              <a:t/>
            </a:r>
            <a:br>
              <a:rPr lang="en-US" sz="2800" b="1" smtClean="0">
                <a:solidFill>
                  <a:srgbClr val="000000"/>
                </a:solidFill>
                <a:latin typeface="Comic Sans MS" pitchFamily="-109" charset="0"/>
              </a:rPr>
            </a:br>
            <a:endParaRPr lang="en-US" sz="2800" b="1" smtClean="0">
              <a:solidFill>
                <a:srgbClr val="000000"/>
              </a:solidFill>
              <a:latin typeface="Comic Sans MS" pitchFamily="-109" charset="0"/>
            </a:endParaRPr>
          </a:p>
        </p:txBody>
      </p:sp>
      <p:sp>
        <p:nvSpPr>
          <p:cNvPr id="7171" name="TextBox 6"/>
          <p:cNvSpPr txBox="1">
            <a:spLocks noChangeArrowheads="1"/>
          </p:cNvSpPr>
          <p:nvPr/>
        </p:nvSpPr>
        <p:spPr bwMode="auto">
          <a:xfrm>
            <a:off x="381000" y="1905000"/>
            <a:ext cx="8763000" cy="5078413"/>
          </a:xfrm>
          <a:prstGeom prst="rect">
            <a:avLst/>
          </a:prstGeom>
          <a:noFill/>
          <a:ln w="9525">
            <a:noFill/>
            <a:miter lim="800000"/>
            <a:headEnd/>
            <a:tailEnd/>
          </a:ln>
        </p:spPr>
        <p:txBody>
          <a:bodyPr>
            <a:spAutoFit/>
          </a:bodyPr>
          <a:lstStyle/>
          <a:p>
            <a:r>
              <a:rPr lang="en-US" sz="1800"/>
              <a:t>From </a:t>
            </a:r>
            <a:r>
              <a:rPr lang="en-US" sz="1800" i="1"/>
              <a:t>Encyclopedia Britannica </a:t>
            </a:r>
            <a:r>
              <a:rPr lang="en-US" sz="1800"/>
              <a:t>on the </a:t>
            </a:r>
            <a:r>
              <a:rPr lang="en-US" sz="1800">
                <a:hlinkClick r:id="rId3"/>
              </a:rPr>
              <a:t>Congo Free State</a:t>
            </a:r>
            <a:r>
              <a:rPr lang="en-US" sz="1800"/>
              <a:t>:</a:t>
            </a:r>
          </a:p>
          <a:p>
            <a:pPr>
              <a:buFont typeface="Arial" charset="0"/>
              <a:buChar char="•"/>
            </a:pPr>
            <a:r>
              <a:rPr lang="en-US" sz="1800"/>
              <a:t>Under Leopold II's administration, the Congo Free State was subject to a terror regime, including atrocities such as mass killings and maimings which were used to subjugate the indigenous tribes of the Congo region and to procure slave labor. Estimates of the death toll range from three to twenty-two million.</a:t>
            </a:r>
          </a:p>
          <a:p>
            <a:pPr>
              <a:buFont typeface="Arial" charset="0"/>
              <a:buChar char="•"/>
            </a:pPr>
            <a:r>
              <a:rPr lang="en-US" sz="1800"/>
              <a:t>Beginning in 1900, news of the conditions in the Congo Free State began to be exposed in European and U.S. press. By 1908 public pressure and diplomatic maneuvers led to the end of Leopold II's rule, and to the annexation of the Congo as a colony of Belgium, known as the Belgian Congo.</a:t>
            </a:r>
          </a:p>
          <a:p>
            <a:pPr>
              <a:buFont typeface="Arial" charset="0"/>
              <a:buChar char="•"/>
            </a:pPr>
            <a:r>
              <a:rPr lang="en-US" sz="1800"/>
              <a:t>The Congo Free State was the epitome of imperial brutality, though by no means the only one. Leopold II was, in many people's eyes, insane, adding to the absurdity of the colonialist venture. </a:t>
            </a:r>
          </a:p>
          <a:p>
            <a:r>
              <a:rPr lang="en-US" sz="1200"/>
              <a:t/>
            </a:r>
            <a:br>
              <a:rPr lang="en-US" sz="1200"/>
            </a:br>
            <a:r>
              <a:rPr lang="en-US"/>
              <a:t>This information begs the</a:t>
            </a:r>
            <a:r>
              <a:rPr lang="en-US" sz="1200"/>
              <a:t> </a:t>
            </a:r>
            <a:r>
              <a:rPr lang="en-US"/>
              <a:t>question: Is Conrad giving us the full truth, or is he glossing over the atrocities committed in the name of colonialism?</a:t>
            </a:r>
          </a:p>
          <a:p>
            <a:endParaRPr lang="en-US"/>
          </a:p>
        </p:txBody>
      </p:sp>
    </p:spTree>
  </p:cSld>
  <p:clrMapOvr>
    <a:masterClrMapping/>
  </p:clrMapOvr>
  <p:transition spd="med">
    <p:random/>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7675"/>
          </a:xfrm>
        </p:spPr>
        <p:txBody>
          <a:bodyPr>
            <a:normAutofit/>
          </a:bodyPr>
          <a:lstStyle/>
          <a:p>
            <a:r>
              <a:rPr lang="en-US" sz="2500" dirty="0" smtClean="0"/>
              <a:t>Key Facts</a:t>
            </a:r>
            <a:endParaRPr lang="en-US" sz="2500" dirty="0"/>
          </a:p>
        </p:txBody>
      </p:sp>
      <p:sp>
        <p:nvSpPr>
          <p:cNvPr id="3" name="Content Placeholder 2"/>
          <p:cNvSpPr>
            <a:spLocks noGrp="1"/>
          </p:cNvSpPr>
          <p:nvPr>
            <p:ph sz="quarter" idx="1"/>
          </p:nvPr>
        </p:nvSpPr>
        <p:spPr>
          <a:xfrm>
            <a:off x="457200" y="1510748"/>
            <a:ext cx="4038600" cy="5213850"/>
          </a:xfrm>
        </p:spPr>
        <p:txBody>
          <a:bodyPr>
            <a:noAutofit/>
          </a:bodyPr>
          <a:lstStyle/>
          <a:p>
            <a:pPr>
              <a:buNone/>
            </a:pPr>
            <a:r>
              <a:rPr lang="en-US" sz="1400" dirty="0" smtClean="0">
                <a:latin typeface="Calibri (Body)"/>
                <a:cs typeface="Calibri (Body)"/>
              </a:rPr>
              <a:t>Point </a:t>
            </a:r>
            <a:r>
              <a:rPr lang="en-US" sz="1400" dirty="0">
                <a:latin typeface="Calibri (Body)"/>
                <a:cs typeface="Calibri (Body)"/>
              </a:rPr>
              <a:t>of view</a:t>
            </a:r>
          </a:p>
          <a:p>
            <a:pPr>
              <a:buNone/>
            </a:pPr>
            <a:r>
              <a:rPr lang="en-US" sz="1400" dirty="0">
                <a:latin typeface="Calibri (Body)"/>
                <a:cs typeface="Calibri (Body)"/>
              </a:rPr>
              <a:t>· The first narrator speaks in the first-person plural, on behalf of four other passengers who listen </a:t>
            </a:r>
            <a:r>
              <a:rPr lang="en-US" sz="1400" dirty="0" smtClean="0">
                <a:latin typeface="Calibri (Body)"/>
                <a:cs typeface="Calibri (Body)"/>
              </a:rPr>
              <a:t>to Marlow’s </a:t>
            </a:r>
            <a:r>
              <a:rPr lang="en-US" sz="1400" dirty="0">
                <a:latin typeface="Calibri (Body)"/>
                <a:cs typeface="Calibri (Body)"/>
              </a:rPr>
              <a:t>tale. Marlow narrates his story in the first person, describing only what he witnessed and experienced</a:t>
            </a:r>
            <a:r>
              <a:rPr lang="en-US" sz="1400" dirty="0" smtClean="0">
                <a:latin typeface="Calibri (Body)"/>
                <a:cs typeface="Calibri (Body)"/>
              </a:rPr>
              <a:t>, and </a:t>
            </a:r>
            <a:r>
              <a:rPr lang="en-US" sz="1400" dirty="0">
                <a:latin typeface="Calibri (Body)"/>
                <a:cs typeface="Calibri (Body)"/>
              </a:rPr>
              <a:t>providing his own commentary on the story.</a:t>
            </a:r>
            <a:endParaRPr lang="en-US" sz="1400" dirty="0" smtClean="0">
              <a:latin typeface="Calibri (Body)"/>
              <a:cs typeface="Calibri (Body)"/>
            </a:endParaRPr>
          </a:p>
          <a:p>
            <a:pPr>
              <a:buNone/>
            </a:pPr>
            <a:r>
              <a:rPr lang="en-US" sz="1400" dirty="0" smtClean="0">
                <a:latin typeface="Calibri (Body)"/>
                <a:cs typeface="Calibri (Body)"/>
              </a:rPr>
              <a:t>Setting </a:t>
            </a:r>
            <a:r>
              <a:rPr lang="en-US" sz="1400" dirty="0">
                <a:latin typeface="Calibri (Body)"/>
                <a:cs typeface="Calibri (Body)"/>
              </a:rPr>
              <a:t>(time)</a:t>
            </a:r>
          </a:p>
          <a:p>
            <a:pPr>
              <a:buNone/>
            </a:pPr>
            <a:r>
              <a:rPr lang="en-US" sz="1400" dirty="0">
                <a:latin typeface="Calibri (Body)"/>
                <a:cs typeface="Calibri (Body)"/>
              </a:rPr>
              <a:t>· Latter part of the nineteenth century, probably sometime between 1876 and 1892</a:t>
            </a:r>
          </a:p>
          <a:p>
            <a:pPr>
              <a:buNone/>
            </a:pPr>
            <a:r>
              <a:rPr lang="en-US" sz="1400" dirty="0">
                <a:latin typeface="Calibri (Body)"/>
                <a:cs typeface="Calibri (Body)"/>
              </a:rPr>
              <a:t>Setting (place)</a:t>
            </a:r>
          </a:p>
          <a:p>
            <a:pPr>
              <a:buNone/>
            </a:pPr>
            <a:r>
              <a:rPr lang="en-US" sz="1400" dirty="0">
                <a:latin typeface="Calibri (Body)"/>
                <a:cs typeface="Calibri (Body)"/>
              </a:rPr>
              <a:t>· Opens on the Thames River outside London, where Marlow is telling the story that makes up Heart </a:t>
            </a:r>
            <a:r>
              <a:rPr lang="en-US" sz="1400" dirty="0" smtClean="0">
                <a:latin typeface="Calibri (Body)"/>
                <a:cs typeface="Calibri (Body)"/>
              </a:rPr>
              <a:t>of Darkness</a:t>
            </a:r>
            <a:r>
              <a:rPr lang="en-US" sz="1400" dirty="0">
                <a:latin typeface="Calibri (Body)"/>
                <a:cs typeface="Calibri (Body)"/>
              </a:rPr>
              <a:t>. Events of the story take place in Brussels, at the Company’s offices, and in the Congo, then </a:t>
            </a:r>
            <a:r>
              <a:rPr lang="en-US" sz="1400" dirty="0" smtClean="0">
                <a:latin typeface="Calibri (Body)"/>
                <a:cs typeface="Calibri (Body)"/>
              </a:rPr>
              <a:t>a Belgian </a:t>
            </a:r>
            <a:r>
              <a:rPr lang="en-US" sz="1400" dirty="0">
                <a:latin typeface="Calibri (Body)"/>
                <a:cs typeface="Calibri (Body)"/>
              </a:rPr>
              <a:t>territory</a:t>
            </a:r>
            <a:r>
              <a:rPr lang="en-US" sz="1400" dirty="0" smtClean="0">
                <a:latin typeface="Calibri (Body)"/>
                <a:cs typeface="Calibri (Body)"/>
              </a:rPr>
              <a:t>.</a:t>
            </a:r>
            <a:endParaRPr lang="en-US" sz="1400" dirty="0">
              <a:latin typeface="Calibri (Body)"/>
              <a:cs typeface="Calibri (Body)"/>
            </a:endParaRPr>
          </a:p>
        </p:txBody>
      </p:sp>
      <p:sp>
        <p:nvSpPr>
          <p:cNvPr id="4" name="Content Placeholder 3"/>
          <p:cNvSpPr>
            <a:spLocks noGrp="1"/>
          </p:cNvSpPr>
          <p:nvPr>
            <p:ph sz="quarter" idx="2"/>
          </p:nvPr>
        </p:nvSpPr>
        <p:spPr>
          <a:xfrm>
            <a:off x="4704522" y="689114"/>
            <a:ext cx="3982278" cy="5437050"/>
          </a:xfrm>
        </p:spPr>
        <p:txBody>
          <a:bodyPr>
            <a:normAutofit fontScale="25000" lnSpcReduction="20000"/>
          </a:bodyPr>
          <a:lstStyle/>
          <a:p>
            <a:pPr>
              <a:buNone/>
            </a:pPr>
            <a:r>
              <a:rPr lang="en-US" sz="5600" dirty="0" smtClean="0">
                <a:latin typeface="Calibri (Body)"/>
                <a:cs typeface="Calibri (Body)"/>
              </a:rPr>
              <a:t>Protagonist</a:t>
            </a:r>
          </a:p>
          <a:p>
            <a:pPr>
              <a:buNone/>
            </a:pPr>
            <a:r>
              <a:rPr lang="en-US" sz="5600" dirty="0" smtClean="0">
                <a:latin typeface="Calibri (Body)"/>
                <a:cs typeface="Calibri (Body)"/>
              </a:rPr>
              <a:t>· Marlow</a:t>
            </a:r>
          </a:p>
          <a:p>
            <a:pPr>
              <a:buNone/>
            </a:pPr>
            <a:endParaRPr lang="en-US" sz="5600" dirty="0" smtClean="0">
              <a:latin typeface="Calibri (Body)"/>
            </a:endParaRPr>
          </a:p>
          <a:p>
            <a:pPr>
              <a:buNone/>
            </a:pPr>
            <a:endParaRPr lang="en-US" sz="5600" dirty="0" smtClean="0"/>
          </a:p>
          <a:p>
            <a:pPr>
              <a:buNone/>
            </a:pPr>
            <a:r>
              <a:rPr lang="en-US" sz="5600" dirty="0" smtClean="0"/>
              <a:t>Motifs</a:t>
            </a:r>
          </a:p>
          <a:p>
            <a:pPr>
              <a:buNone/>
            </a:pPr>
            <a:r>
              <a:rPr lang="en-US" sz="5600" dirty="0" smtClean="0"/>
              <a:t>· Darkness (very seldom opposed by light), interiors vs. surfaces (kernel/shell, coast/inland, station/forest, etc.), ironic understatement, hyperbolic language, inability to find words to describe situation adequately, images of ridiculous waste, upriver vs. downriver/toward and away from Kurtz/away from and back toward civilization (quest or journey structure)</a:t>
            </a:r>
          </a:p>
          <a:p>
            <a:pPr>
              <a:buNone/>
            </a:pPr>
            <a:r>
              <a:rPr lang="en-US" sz="5600" dirty="0" smtClean="0"/>
              <a:t>Symbols</a:t>
            </a:r>
          </a:p>
          <a:p>
            <a:pPr>
              <a:buNone/>
            </a:pPr>
            <a:r>
              <a:rPr lang="en-US" sz="5600" dirty="0" smtClean="0"/>
              <a:t>· Rivers, fog, women (Kurtz’s Intended, his African mistress), French warship shelling forested coast, grove of death, severed heads on fence posts, Kurtz’s “Report,” dead helmsman, maps, “white sepulcher” of Brussels, knitting women in Company offices, man trying to fill bucket with hole in it</a:t>
            </a:r>
          </a:p>
          <a:p>
            <a:pPr>
              <a:buNone/>
            </a:pPr>
            <a:r>
              <a:rPr lang="en-US" sz="5600" dirty="0" smtClean="0"/>
              <a:t>Foreshadowing</a:t>
            </a:r>
          </a:p>
          <a:p>
            <a:pPr>
              <a:buNone/>
            </a:pPr>
            <a:r>
              <a:rPr lang="en-US" sz="5600" dirty="0" smtClean="0"/>
              <a:t>· Permeates every moment of the narrative—mostly operates on the level of imagery, which is consistently dark, gloomy, and threatening</a:t>
            </a:r>
          </a:p>
          <a:p>
            <a:endParaRPr lang="en-US"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edian">
  <a:themeElements>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Median</Template>
  <TotalTime>116</TotalTime>
  <Words>492</Words>
  <Application>Microsoft Office PowerPoint</Application>
  <PresentationFormat>On-screen Show (4:3)</PresentationFormat>
  <Paragraphs>42</Paragraphs>
  <Slides>7</Slides>
  <Notes>1</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Median</vt:lpstr>
      <vt:lpstr>Clear your desks for  your vocabulary quiz.</vt:lpstr>
      <vt:lpstr>Slide 2</vt:lpstr>
      <vt:lpstr>Found Poems</vt:lpstr>
      <vt:lpstr>Heart of Darkness Unit</vt:lpstr>
      <vt:lpstr>Is this a story of the mind or body?</vt:lpstr>
      <vt:lpstr>The Congo Free State  </vt:lpstr>
      <vt:lpstr>Key Facts</vt:lpstr>
    </vt:vector>
  </TitlesOfParts>
  <Company>Tufts University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Kira LeeKeenan</dc:creator>
  <cp:lastModifiedBy>kleekeenan</cp:lastModifiedBy>
  <cp:revision>9</cp:revision>
  <dcterms:created xsi:type="dcterms:W3CDTF">2010-10-18T12:16:04Z</dcterms:created>
  <dcterms:modified xsi:type="dcterms:W3CDTF">2011-03-01T22:01:32Z</dcterms:modified>
</cp:coreProperties>
</file>