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926140-DDBD-48CD-BF2C-252A6838C6E2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C65F6E8-1E3C-426C-9105-B5DEE8C66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ID – we are all primitive brutes in a sense; capable of the most appalling wishes and most horrifying impulses</a:t>
            </a:r>
          </a:p>
          <a:p>
            <a:pPr>
              <a:spcBef>
                <a:spcPct val="0"/>
              </a:spcBef>
            </a:pPr>
            <a:r>
              <a:rPr lang="en-US" smtClean="0"/>
              <a:t>Marlow’s insistence that Kurtz is a voice; a voice that speaks to him out of the immense darkness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50AB401-C6EE-488B-8C23-E0B012A593E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0D6B6-F4D6-49B8-A93A-C5E55781A684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96ADDF-7793-42B3-8968-0DFE833B2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89F09-1E2F-4A9A-9E18-85E8DCC980E5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8760-09CC-4030-83BC-753891749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CD6BE-53CF-4787-AF62-3D49542C720E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CDE2E-01EF-48A5-8D9A-ABE59C4C3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060AC-F0D1-4DE3-BF38-1634DE557E94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6F451-A212-4593-AE40-C394EC686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6AE9F-8F26-45E2-BA3B-839385A3035E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B654-212F-490D-AFE2-B4C207968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74B89-9981-4B3B-AA82-36F578B5BAEE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5AA48-3BE6-4716-88B4-FE1C92B27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8C5FC-204D-4C30-83F3-8428FC9BBCC1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F5149-9405-4C7B-886D-138CD5897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380A8-962C-4AEA-9F62-4D4D545A1A9F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CAA23-005D-43AB-8961-6665AEACB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9551-495F-4F29-B392-A82ED7B94772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5147B-1040-4696-A339-86CF9BDA1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3251-9FEC-412A-A4BA-547D5C727B00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74B41-6447-429C-AC0D-C605FEEE3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1BC2-6B39-4AA3-9EE5-EB36554EB102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46B0C-E01A-4258-B47E-1C4B94100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26F9F7-8FAF-4A1B-B4AA-27BCD868DC1D}" type="datetimeFigureOut">
              <a:rPr lang="en-US"/>
              <a:pPr>
                <a:defRPr/>
              </a:pPr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28B1537-13F2-49E2-B291-912ADEC6F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Today’s Agenda 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1)  Read two chapters from </a:t>
            </a:r>
            <a:r>
              <a:rPr lang="en-US" i="1" smtClean="0"/>
              <a:t>King Leopold’s Ghost</a:t>
            </a:r>
            <a:r>
              <a:rPr lang="en-US" smtClean="0"/>
              <a:t>.  Read “Meeting Mr. Kurtz” first and then “Where there aren’t no ten commandments.”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2) Ways to approach a discussion of literature.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3)  Work on notes and preparations for your chapter discussion.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Historical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Brutal form of colonialism in the Belgian Congo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Mistreatment of Africans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Greed of the so-called “pilgrims”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Broken idealism of Kurtz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French man-of-war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Grove of death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Importance of ivory to the economics of the system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01650"/>
            <a:ext cx="8229600" cy="562451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3200" u="sng" smtClean="0"/>
              <a:t>Psychological Perspective</a:t>
            </a:r>
            <a:r>
              <a:rPr lang="en-US" sz="3200" smtClean="0"/>
              <a:t> -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Conrad’s suggestion that Marlow’s journey is like a dream or a return to our primitive past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ID – we are all primitive brutes in a sense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Marlow’s insistence that Kurtz is a voice</a:t>
            </a:r>
          </a:p>
          <a:p>
            <a:pPr>
              <a:buFont typeface="Wingdings 2" pitchFamily="18" charset="2"/>
              <a:buNone/>
            </a:pPr>
            <a:endParaRPr lang="en-US" sz="3200" u="sng" smtClean="0"/>
          </a:p>
          <a:p>
            <a:pPr>
              <a:buFont typeface="Wingdings 2" pitchFamily="18" charset="2"/>
              <a:buNone/>
            </a:pPr>
            <a:r>
              <a:rPr lang="en-US" sz="3200" u="sng" smtClean="0"/>
              <a:t>Religious Perspective</a:t>
            </a:r>
            <a:r>
              <a:rPr lang="en-US" sz="3200" smtClean="0"/>
              <a:t> – 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Pilgrims and pilgrimages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Christian missionary concepts</a:t>
            </a:r>
          </a:p>
          <a:p>
            <a:pPr>
              <a:buFont typeface="Wingdings 2" pitchFamily="18" charset="2"/>
              <a:buNone/>
            </a:pPr>
            <a:r>
              <a:rPr lang="en-US" sz="3200" smtClean="0"/>
              <a:t>Kurtz’s messianic ambitions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 (also called “new criticism”)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dirty="0" smtClean="0"/>
              <a:t>Division of 3s – 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chapters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narrators 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breaks in narration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females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stations</a:t>
            </a:r>
          </a:p>
          <a:p>
            <a:pPr marL="285750" lvl="1" fontAlgn="auto">
              <a:spcBef>
                <a:spcPts val="37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200" dirty="0" smtClean="0"/>
              <a:t>Babushka </a:t>
            </a:r>
          </a:p>
          <a:p>
            <a:pPr marL="285750" lvl="1" fontAlgn="auto">
              <a:spcBef>
                <a:spcPts val="37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200" dirty="0" smtClean="0"/>
              <a:t>Images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Tomorrow…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endParaRPr lang="en-US" smtClean="0"/>
          </a:p>
          <a:p>
            <a:pPr algn="ctr">
              <a:buFont typeface="Wingdings 2" pitchFamily="18" charset="2"/>
              <a:buNone/>
            </a:pPr>
            <a:endParaRPr lang="en-US" smtClean="0"/>
          </a:p>
          <a:p>
            <a:pPr algn="ctr">
              <a:buFont typeface="Wingdings 2" pitchFamily="18" charset="2"/>
              <a:buNone/>
            </a:pPr>
            <a:endParaRPr lang="en-US" smtClean="0"/>
          </a:p>
          <a:p>
            <a:pPr algn="ctr">
              <a:buFont typeface="Wingdings 2" pitchFamily="18" charset="2"/>
              <a:buNone/>
            </a:pPr>
            <a:r>
              <a:rPr lang="en-US" smtClean="0"/>
              <a:t>We discuss ALL of Part 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</TotalTime>
  <Words>209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Perpetua</vt:lpstr>
      <vt:lpstr>Arial</vt:lpstr>
      <vt:lpstr>Franklin Gothic Book</vt:lpstr>
      <vt:lpstr>Wingdings 2</vt:lpstr>
      <vt:lpstr>Calibri</vt:lpstr>
      <vt:lpstr>Equity</vt:lpstr>
      <vt:lpstr>Today’s Agenda </vt:lpstr>
      <vt:lpstr>Historical Perspective</vt:lpstr>
      <vt:lpstr>Slide 3</vt:lpstr>
      <vt:lpstr>FORM (also called “new criticism”)</vt:lpstr>
      <vt:lpstr>Tomorrow…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Agenda</dc:title>
  <dc:creator>Kira LeeKeenan</dc:creator>
  <cp:lastModifiedBy>kleekeenan</cp:lastModifiedBy>
  <cp:revision>2</cp:revision>
  <dcterms:created xsi:type="dcterms:W3CDTF">2011-03-03T15:38:22Z</dcterms:created>
  <dcterms:modified xsi:type="dcterms:W3CDTF">2011-03-03T20:42:30Z</dcterms:modified>
</cp:coreProperties>
</file>